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1.xml" ContentType="application/vnd.openxmlformats-officedocument.presentationml.tags+xml"/>
  <Override PartName="/ppt/notesSlides/notesSlide10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ags/tag2.xml" ContentType="application/vnd.openxmlformats-officedocument.presentationml.tags+xml"/>
  <Override PartName="/ppt/notesSlides/notesSlide11.xml" ContentType="application/vnd.openxmlformats-officedocument.presentationml.notesSlide+xml"/>
  <Override PartName="/ppt/tags/tag3.xml" ContentType="application/vnd.openxmlformats-officedocument.presentationml.tags+xml"/>
  <Override PartName="/ppt/notesSlides/notesSlide12.xml" ContentType="application/vnd.openxmlformats-officedocument.presentationml.notesSlide+xml"/>
  <Override PartName="/ppt/ink/ink1.xml" ContentType="application/inkml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5"/>
  </p:notesMasterIdLst>
  <p:sldIdLst>
    <p:sldId id="256" r:id="rId2"/>
    <p:sldId id="257" r:id="rId3"/>
    <p:sldId id="258" r:id="rId4"/>
    <p:sldId id="456" r:id="rId5"/>
    <p:sldId id="264" r:id="rId6"/>
    <p:sldId id="266" r:id="rId7"/>
    <p:sldId id="270" r:id="rId8"/>
    <p:sldId id="273" r:id="rId9"/>
    <p:sldId id="284" r:id="rId10"/>
    <p:sldId id="271" r:id="rId11"/>
    <p:sldId id="272" r:id="rId12"/>
    <p:sldId id="280" r:id="rId13"/>
    <p:sldId id="281" r:id="rId14"/>
    <p:sldId id="265" r:id="rId15"/>
    <p:sldId id="267" r:id="rId16"/>
    <p:sldId id="268" r:id="rId17"/>
    <p:sldId id="274" r:id="rId18"/>
    <p:sldId id="276" r:id="rId19"/>
    <p:sldId id="286" r:id="rId20"/>
    <p:sldId id="461" r:id="rId21"/>
    <p:sldId id="282" r:id="rId22"/>
    <p:sldId id="275" r:id="rId23"/>
    <p:sldId id="399" r:id="rId24"/>
    <p:sldId id="269" r:id="rId25"/>
    <p:sldId id="278" r:id="rId26"/>
    <p:sldId id="400" r:id="rId27"/>
    <p:sldId id="279" r:id="rId28"/>
    <p:sldId id="401" r:id="rId29"/>
    <p:sldId id="451" r:id="rId30"/>
    <p:sldId id="470" r:id="rId31"/>
    <p:sldId id="452" r:id="rId32"/>
    <p:sldId id="338" r:id="rId33"/>
    <p:sldId id="466" r:id="rId34"/>
    <p:sldId id="467" r:id="rId35"/>
    <p:sldId id="468" r:id="rId36"/>
    <p:sldId id="469" r:id="rId37"/>
    <p:sldId id="453" r:id="rId38"/>
    <p:sldId id="475" r:id="rId39"/>
    <p:sldId id="476" r:id="rId40"/>
    <p:sldId id="473" r:id="rId41"/>
    <p:sldId id="474" r:id="rId42"/>
    <p:sldId id="454" r:id="rId43"/>
    <p:sldId id="455" r:id="rId44"/>
    <p:sldId id="457" r:id="rId45"/>
    <p:sldId id="463" r:id="rId46"/>
    <p:sldId id="464" r:id="rId47"/>
    <p:sldId id="465" r:id="rId48"/>
    <p:sldId id="458" r:id="rId49"/>
    <p:sldId id="459" r:id="rId50"/>
    <p:sldId id="460" r:id="rId51"/>
    <p:sldId id="462" r:id="rId52"/>
    <p:sldId id="472" r:id="rId53"/>
    <p:sldId id="471" r:id="rId54"/>
  </p:sldIdLst>
  <p:sldSz cx="12192000" cy="6858000"/>
  <p:notesSz cx="6858000" cy="9144000"/>
  <p:defaultTextStyle>
    <a:defPPr>
      <a:defRPr lang="en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988CD94-6A36-0C46-B7AD-D7691F6E276F}" v="404" dt="2025-09-19T10:45:16.07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266"/>
    <p:restoredTop sz="94737"/>
  </p:normalViewPr>
  <p:slideViewPr>
    <p:cSldViewPr snapToGrid="0">
      <p:cViewPr>
        <p:scale>
          <a:sx n="278" d="100"/>
          <a:sy n="278" d="100"/>
        </p:scale>
        <p:origin x="1008" y="-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microsoft.com/office/2015/10/relationships/revisionInfo" Target="revisionInfo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健 翁" userId="bedff36119963aae" providerId="LiveId" clId="{B988CD94-6A36-0C46-B7AD-D7691F6E276F}"/>
    <pc:docChg chg="undo custSel addSld delSld modSld sldOrd modMainMaster">
      <pc:chgData name="健 翁" userId="bedff36119963aae" providerId="LiveId" clId="{B988CD94-6A36-0C46-B7AD-D7691F6E276F}" dt="2025-08-07T14:29:33.550" v="5497" actId="1076"/>
      <pc:docMkLst>
        <pc:docMk/>
      </pc:docMkLst>
      <pc:sldChg chg="addSp modSp mod">
        <pc:chgData name="健 翁" userId="bedff36119963aae" providerId="LiveId" clId="{B988CD94-6A36-0C46-B7AD-D7691F6E276F}" dt="2025-08-04T07:51:23.823" v="5476" actId="20577"/>
        <pc:sldMkLst>
          <pc:docMk/>
          <pc:sldMk cId="2548739364" sldId="256"/>
        </pc:sldMkLst>
      </pc:sldChg>
      <pc:sldChg chg="addSp delSp modSp mod">
        <pc:chgData name="健 翁" userId="bedff36119963aae" providerId="LiveId" clId="{B988CD94-6A36-0C46-B7AD-D7691F6E276F}" dt="2025-08-04T02:40:40.497" v="641" actId="20577"/>
        <pc:sldMkLst>
          <pc:docMk/>
          <pc:sldMk cId="39619622" sldId="257"/>
        </pc:sldMkLst>
      </pc:sldChg>
      <pc:sldChg chg="addSp modSp new mod">
        <pc:chgData name="健 翁" userId="bedff36119963aae" providerId="LiveId" clId="{B988CD94-6A36-0C46-B7AD-D7691F6E276F}" dt="2025-08-04T04:38:18.734" v="1602" actId="20577"/>
        <pc:sldMkLst>
          <pc:docMk/>
          <pc:sldMk cId="1848312201" sldId="258"/>
        </pc:sldMkLst>
      </pc:sldChg>
      <pc:sldChg chg="modSp new del mod">
        <pc:chgData name="健 翁" userId="bedff36119963aae" providerId="LiveId" clId="{B988CD94-6A36-0C46-B7AD-D7691F6E276F}" dt="2025-08-03T00:53:12.395" v="310" actId="2696"/>
        <pc:sldMkLst>
          <pc:docMk/>
          <pc:sldMk cId="2636151822" sldId="259"/>
        </pc:sldMkLst>
      </pc:sldChg>
      <pc:sldChg chg="delSp modSp add mod">
        <pc:chgData name="健 翁" userId="bedff36119963aae" providerId="LiveId" clId="{B988CD94-6A36-0C46-B7AD-D7691F6E276F}" dt="2025-08-03T00:56:31.456" v="344" actId="478"/>
        <pc:sldMkLst>
          <pc:docMk/>
          <pc:sldMk cId="529651272" sldId="264"/>
        </pc:sldMkLst>
      </pc:sldChg>
      <pc:sldChg chg="delSp modSp add mod">
        <pc:chgData name="健 翁" userId="bedff36119963aae" providerId="LiveId" clId="{B988CD94-6A36-0C46-B7AD-D7691F6E276F}" dt="2025-08-04T02:32:09.206" v="413" actId="20577"/>
        <pc:sldMkLst>
          <pc:docMk/>
          <pc:sldMk cId="1136956135" sldId="265"/>
        </pc:sldMkLst>
      </pc:sldChg>
      <pc:sldChg chg="delSp modSp add mod ord">
        <pc:chgData name="健 翁" userId="bedff36119963aae" providerId="LiveId" clId="{B988CD94-6A36-0C46-B7AD-D7691F6E276F}" dt="2025-08-04T02:32:34.453" v="418" actId="20578"/>
        <pc:sldMkLst>
          <pc:docMk/>
          <pc:sldMk cId="2383272540" sldId="266"/>
        </pc:sldMkLst>
      </pc:sldChg>
      <pc:sldChg chg="delSp add">
        <pc:chgData name="健 翁" userId="bedff36119963aae" providerId="LiveId" clId="{B988CD94-6A36-0C46-B7AD-D7691F6E276F}" dt="2025-08-03T01:00:12.155" v="358"/>
        <pc:sldMkLst>
          <pc:docMk/>
          <pc:sldMk cId="2058716841" sldId="267"/>
        </pc:sldMkLst>
      </pc:sldChg>
      <pc:sldChg chg="delSp modSp add mod">
        <pc:chgData name="健 翁" userId="bedff36119963aae" providerId="LiveId" clId="{B988CD94-6A36-0C46-B7AD-D7691F6E276F}" dt="2025-08-04T02:41:33.608" v="653" actId="478"/>
        <pc:sldMkLst>
          <pc:docMk/>
          <pc:sldMk cId="2840851764" sldId="268"/>
        </pc:sldMkLst>
      </pc:sldChg>
      <pc:sldChg chg="delSp add mod">
        <pc:chgData name="健 翁" userId="bedff36119963aae" providerId="LiveId" clId="{B988CD94-6A36-0C46-B7AD-D7691F6E276F}" dt="2025-08-04T02:41:13.486" v="646" actId="478"/>
        <pc:sldMkLst>
          <pc:docMk/>
          <pc:sldMk cId="3003769764" sldId="269"/>
        </pc:sldMkLst>
      </pc:sldChg>
      <pc:sldChg chg="delSp modSp add mod ord">
        <pc:chgData name="健 翁" userId="bedff36119963aae" providerId="LiveId" clId="{B988CD94-6A36-0C46-B7AD-D7691F6E276F}" dt="2025-08-04T02:32:34.453" v="418" actId="20578"/>
        <pc:sldMkLst>
          <pc:docMk/>
          <pc:sldMk cId="1446956432" sldId="270"/>
        </pc:sldMkLst>
      </pc:sldChg>
      <pc:sldChg chg="delSp add ord">
        <pc:chgData name="健 翁" userId="bedff36119963aae" providerId="LiveId" clId="{B988CD94-6A36-0C46-B7AD-D7691F6E276F}" dt="2025-08-04T02:32:34.453" v="418" actId="20578"/>
        <pc:sldMkLst>
          <pc:docMk/>
          <pc:sldMk cId="1410791842" sldId="271"/>
        </pc:sldMkLst>
      </pc:sldChg>
      <pc:sldChg chg="delSp add ord">
        <pc:chgData name="健 翁" userId="bedff36119963aae" providerId="LiveId" clId="{B988CD94-6A36-0C46-B7AD-D7691F6E276F}" dt="2025-08-04T02:32:34.453" v="418" actId="20578"/>
        <pc:sldMkLst>
          <pc:docMk/>
          <pc:sldMk cId="1407638139" sldId="272"/>
        </pc:sldMkLst>
      </pc:sldChg>
      <pc:sldChg chg="delSp modSp add ord">
        <pc:chgData name="健 翁" userId="bedff36119963aae" providerId="LiveId" clId="{B988CD94-6A36-0C46-B7AD-D7691F6E276F}" dt="2025-08-04T02:32:34.453" v="418" actId="20578"/>
        <pc:sldMkLst>
          <pc:docMk/>
          <pc:sldMk cId="3520861295" sldId="273"/>
        </pc:sldMkLst>
      </pc:sldChg>
      <pc:sldChg chg="delSp add mod">
        <pc:chgData name="健 翁" userId="bedff36119963aae" providerId="LiveId" clId="{B988CD94-6A36-0C46-B7AD-D7691F6E276F}" dt="2025-08-04T02:41:30.743" v="652" actId="478"/>
        <pc:sldMkLst>
          <pc:docMk/>
          <pc:sldMk cId="901369015" sldId="274"/>
        </pc:sldMkLst>
      </pc:sldChg>
      <pc:sldChg chg="delSp add mod">
        <pc:chgData name="健 翁" userId="bedff36119963aae" providerId="LiveId" clId="{B988CD94-6A36-0C46-B7AD-D7691F6E276F}" dt="2025-08-04T02:41:18.409" v="648" actId="478"/>
        <pc:sldMkLst>
          <pc:docMk/>
          <pc:sldMk cId="2423072054" sldId="275"/>
        </pc:sldMkLst>
      </pc:sldChg>
      <pc:sldChg chg="delSp modSp add mod modAnim">
        <pc:chgData name="健 翁" userId="bedff36119963aae" providerId="LiveId" clId="{B988CD94-6A36-0C46-B7AD-D7691F6E276F}" dt="2025-08-04T05:07:12.025" v="2511" actId="20577"/>
        <pc:sldMkLst>
          <pc:docMk/>
          <pc:sldMk cId="3787905203" sldId="276"/>
        </pc:sldMkLst>
      </pc:sldChg>
      <pc:sldChg chg="delSp add mod">
        <pc:chgData name="健 翁" userId="bedff36119963aae" providerId="LiveId" clId="{B988CD94-6A36-0C46-B7AD-D7691F6E276F}" dt="2025-08-04T02:41:08.865" v="645" actId="478"/>
        <pc:sldMkLst>
          <pc:docMk/>
          <pc:sldMk cId="985243841" sldId="278"/>
        </pc:sldMkLst>
      </pc:sldChg>
      <pc:sldChg chg="delSp add mod">
        <pc:chgData name="健 翁" userId="bedff36119963aae" providerId="LiveId" clId="{B988CD94-6A36-0C46-B7AD-D7691F6E276F}" dt="2025-08-04T02:41:01.699" v="642" actId="478"/>
        <pc:sldMkLst>
          <pc:docMk/>
          <pc:sldMk cId="1508513941" sldId="279"/>
        </pc:sldMkLst>
      </pc:sldChg>
      <pc:sldChg chg="delSp add ord">
        <pc:chgData name="健 翁" userId="bedff36119963aae" providerId="LiveId" clId="{B988CD94-6A36-0C46-B7AD-D7691F6E276F}" dt="2025-08-04T02:32:34.453" v="418" actId="20578"/>
        <pc:sldMkLst>
          <pc:docMk/>
          <pc:sldMk cId="4251472805" sldId="280"/>
        </pc:sldMkLst>
      </pc:sldChg>
      <pc:sldChg chg="delSp add ord">
        <pc:chgData name="健 翁" userId="bedff36119963aae" providerId="LiveId" clId="{B988CD94-6A36-0C46-B7AD-D7691F6E276F}" dt="2025-08-04T02:35:14.603" v="473" actId="20578"/>
        <pc:sldMkLst>
          <pc:docMk/>
          <pc:sldMk cId="664028524" sldId="281"/>
        </pc:sldMkLst>
      </pc:sldChg>
      <pc:sldChg chg="delSp add mod">
        <pc:chgData name="健 翁" userId="bedff36119963aae" providerId="LiveId" clId="{B988CD94-6A36-0C46-B7AD-D7691F6E276F}" dt="2025-08-04T02:41:23.244" v="649" actId="478"/>
        <pc:sldMkLst>
          <pc:docMk/>
          <pc:sldMk cId="24751905" sldId="282"/>
        </pc:sldMkLst>
      </pc:sldChg>
      <pc:sldChg chg="delSp modSp add mod ord">
        <pc:chgData name="健 翁" userId="bedff36119963aae" providerId="LiveId" clId="{B988CD94-6A36-0C46-B7AD-D7691F6E276F}" dt="2025-08-04T02:34:31.205" v="471" actId="20577"/>
        <pc:sldMkLst>
          <pc:docMk/>
          <pc:sldMk cId="962886785" sldId="284"/>
        </pc:sldMkLst>
      </pc:sldChg>
      <pc:sldChg chg="new del">
        <pc:chgData name="健 翁" userId="bedff36119963aae" providerId="LiveId" clId="{B988CD94-6A36-0C46-B7AD-D7691F6E276F}" dt="2025-08-03T00:58:49.893" v="357" actId="2696"/>
        <pc:sldMkLst>
          <pc:docMk/>
          <pc:sldMk cId="3534078777" sldId="285"/>
        </pc:sldMkLst>
      </pc:sldChg>
      <pc:sldChg chg="delSp add mod">
        <pc:chgData name="健 翁" userId="bedff36119963aae" providerId="LiveId" clId="{B988CD94-6A36-0C46-B7AD-D7691F6E276F}" dt="2025-08-04T02:41:37.321" v="654" actId="478"/>
        <pc:sldMkLst>
          <pc:docMk/>
          <pc:sldMk cId="4242384790" sldId="285"/>
        </pc:sldMkLst>
      </pc:sldChg>
      <pc:sldChg chg="modSp add mod">
        <pc:chgData name="健 翁" userId="bedff36119963aae" providerId="LiveId" clId="{B988CD94-6A36-0C46-B7AD-D7691F6E276F}" dt="2025-08-04T05:06:45.652" v="2510" actId="20577"/>
        <pc:sldMkLst>
          <pc:docMk/>
          <pc:sldMk cId="2983435651" sldId="286"/>
        </pc:sldMkLst>
      </pc:sldChg>
      <pc:sldChg chg="modSp add mod ord">
        <pc:chgData name="健 翁" userId="bedff36119963aae" providerId="LiveId" clId="{B988CD94-6A36-0C46-B7AD-D7691F6E276F}" dt="2025-08-04T05:50:20.260" v="4009" actId="20578"/>
        <pc:sldMkLst>
          <pc:docMk/>
          <pc:sldMk cId="818084614" sldId="338"/>
        </pc:sldMkLst>
      </pc:sldChg>
      <pc:sldChg chg="delSp add mod">
        <pc:chgData name="健 翁" userId="bedff36119963aae" providerId="LiveId" clId="{B988CD94-6A36-0C46-B7AD-D7691F6E276F}" dt="2025-08-04T02:41:16.306" v="647" actId="478"/>
        <pc:sldMkLst>
          <pc:docMk/>
          <pc:sldMk cId="4187049504" sldId="399"/>
        </pc:sldMkLst>
      </pc:sldChg>
      <pc:sldChg chg="delSp modSp add mod">
        <pc:chgData name="健 翁" userId="bedff36119963aae" providerId="LiveId" clId="{B988CD94-6A36-0C46-B7AD-D7691F6E276F}" dt="2025-08-04T02:41:05.406" v="644" actId="478"/>
        <pc:sldMkLst>
          <pc:docMk/>
          <pc:sldMk cId="1234008100" sldId="400"/>
        </pc:sldMkLst>
      </pc:sldChg>
      <pc:sldChg chg="add">
        <pc:chgData name="健 翁" userId="bedff36119963aae" providerId="LiveId" clId="{B988CD94-6A36-0C46-B7AD-D7691F6E276F}" dt="2025-08-04T02:42:21.948" v="655"/>
        <pc:sldMkLst>
          <pc:docMk/>
          <pc:sldMk cId="3543951974" sldId="401"/>
        </pc:sldMkLst>
      </pc:sldChg>
      <pc:sldChg chg="modSp add mod">
        <pc:chgData name="健 翁" userId="bedff36119963aae" providerId="LiveId" clId="{B988CD94-6A36-0C46-B7AD-D7691F6E276F}" dt="2025-08-04T02:42:35.470" v="656" actId="14100"/>
        <pc:sldMkLst>
          <pc:docMk/>
          <pc:sldMk cId="1666367455" sldId="451"/>
        </pc:sldMkLst>
      </pc:sldChg>
      <pc:sldChg chg="modSp new del mod">
        <pc:chgData name="健 翁" userId="bedff36119963aae" providerId="LiveId" clId="{B988CD94-6A36-0C46-B7AD-D7691F6E276F}" dt="2025-08-04T03:31:29.976" v="716" actId="2696"/>
        <pc:sldMkLst>
          <pc:docMk/>
          <pc:sldMk cId="1797935910" sldId="452"/>
        </pc:sldMkLst>
      </pc:sldChg>
      <pc:sldChg chg="addSp delSp modSp new mod">
        <pc:chgData name="健 翁" userId="bedff36119963aae" providerId="LiveId" clId="{B988CD94-6A36-0C46-B7AD-D7691F6E276F}" dt="2025-08-04T03:47:19.823" v="812" actId="20577"/>
        <pc:sldMkLst>
          <pc:docMk/>
          <pc:sldMk cId="2653077803" sldId="452"/>
        </pc:sldMkLst>
      </pc:sldChg>
      <pc:sldChg chg="addSp modSp new mod ord">
        <pc:chgData name="健 翁" userId="bedff36119963aae" providerId="LiveId" clId="{B988CD94-6A36-0C46-B7AD-D7691F6E276F}" dt="2025-08-04T05:42:23.268" v="3762" actId="20578"/>
        <pc:sldMkLst>
          <pc:docMk/>
          <pc:sldMk cId="3876501101" sldId="453"/>
        </pc:sldMkLst>
      </pc:sldChg>
      <pc:sldChg chg="modSp new mod">
        <pc:chgData name="健 翁" userId="bedff36119963aae" providerId="LiveId" clId="{B988CD94-6A36-0C46-B7AD-D7691F6E276F}" dt="2025-08-04T03:56:55.195" v="1356" actId="20577"/>
        <pc:sldMkLst>
          <pc:docMk/>
          <pc:sldMk cId="3582185647" sldId="454"/>
        </pc:sldMkLst>
      </pc:sldChg>
      <pc:sldChg chg="modSp new mod">
        <pc:chgData name="健 翁" userId="bedff36119963aae" providerId="LiveId" clId="{B988CD94-6A36-0C46-B7AD-D7691F6E276F}" dt="2025-08-04T05:51:12.060" v="4091" actId="20577"/>
        <pc:sldMkLst>
          <pc:docMk/>
          <pc:sldMk cId="1761221459" sldId="455"/>
        </pc:sldMkLst>
      </pc:sldChg>
      <pc:sldChg chg="addSp modSp new mod">
        <pc:chgData name="健 翁" userId="bedff36119963aae" providerId="LiveId" clId="{B988CD94-6A36-0C46-B7AD-D7691F6E276F}" dt="2025-08-04T04:43:27.335" v="1732" actId="1036"/>
        <pc:sldMkLst>
          <pc:docMk/>
          <pc:sldMk cId="4243396593" sldId="456"/>
        </pc:sldMkLst>
      </pc:sldChg>
      <pc:sldChg chg="addSp modSp new mod">
        <pc:chgData name="健 翁" userId="bedff36119963aae" providerId="LiveId" clId="{B988CD94-6A36-0C46-B7AD-D7691F6E276F}" dt="2025-08-04T04:45:04.953" v="1873" actId="1076"/>
        <pc:sldMkLst>
          <pc:docMk/>
          <pc:sldMk cId="3412293748" sldId="457"/>
        </pc:sldMkLst>
      </pc:sldChg>
      <pc:sldChg chg="addSp delSp modSp add mod modAnim">
        <pc:chgData name="健 翁" userId="bedff36119963aae" providerId="LiveId" clId="{B988CD94-6A36-0C46-B7AD-D7691F6E276F}" dt="2025-08-04T04:47:16.451" v="1946" actId="14100"/>
        <pc:sldMkLst>
          <pc:docMk/>
          <pc:sldMk cId="2346065916" sldId="458"/>
        </pc:sldMkLst>
      </pc:sldChg>
      <pc:sldChg chg="addSp delSp modSp add mod modAnim">
        <pc:chgData name="健 翁" userId="bedff36119963aae" providerId="LiveId" clId="{B988CD94-6A36-0C46-B7AD-D7691F6E276F}" dt="2025-08-04T05:03:53.844" v="2456" actId="692"/>
        <pc:sldMkLst>
          <pc:docMk/>
          <pc:sldMk cId="2113921390" sldId="459"/>
        </pc:sldMkLst>
      </pc:sldChg>
      <pc:sldChg chg="addSp delSp modSp add mod">
        <pc:chgData name="健 翁" userId="bedff36119963aae" providerId="LiveId" clId="{B988CD94-6A36-0C46-B7AD-D7691F6E276F}" dt="2025-08-04T05:03:43.936" v="2454" actId="1076"/>
        <pc:sldMkLst>
          <pc:docMk/>
          <pc:sldMk cId="2987208636" sldId="460"/>
        </pc:sldMkLst>
      </pc:sldChg>
      <pc:sldChg chg="add modAnim">
        <pc:chgData name="健 翁" userId="bedff36119963aae" providerId="LiveId" clId="{B988CD94-6A36-0C46-B7AD-D7691F6E276F}" dt="2025-08-04T05:07:29.904" v="2512"/>
        <pc:sldMkLst>
          <pc:docMk/>
          <pc:sldMk cId="3735277948" sldId="461"/>
        </pc:sldMkLst>
      </pc:sldChg>
      <pc:sldChg chg="addSp delSp modSp new mod modAnim">
        <pc:chgData name="健 翁" userId="bedff36119963aae" providerId="LiveId" clId="{B988CD94-6A36-0C46-B7AD-D7691F6E276F}" dt="2025-08-04T05:10:53.063" v="2591" actId="1076"/>
        <pc:sldMkLst>
          <pc:docMk/>
          <pc:sldMk cId="1553765207" sldId="462"/>
        </pc:sldMkLst>
      </pc:sldChg>
      <pc:sldChg chg="addSp delSp modSp new mod ord">
        <pc:chgData name="健 翁" userId="bedff36119963aae" providerId="LiveId" clId="{B988CD94-6A36-0C46-B7AD-D7691F6E276F}" dt="2025-08-04T05:43:11.126" v="3770" actId="207"/>
        <pc:sldMkLst>
          <pc:docMk/>
          <pc:sldMk cId="2421151906" sldId="463"/>
        </pc:sldMkLst>
      </pc:sldChg>
      <pc:sldChg chg="addSp modSp add mod modAnim">
        <pc:chgData name="健 翁" userId="bedff36119963aae" providerId="LiveId" clId="{B988CD94-6A36-0C46-B7AD-D7691F6E276F}" dt="2025-08-04T05:43:24.715" v="3772" actId="207"/>
        <pc:sldMkLst>
          <pc:docMk/>
          <pc:sldMk cId="2837117164" sldId="464"/>
        </pc:sldMkLst>
      </pc:sldChg>
      <pc:sldChg chg="addSp delSp modSp add mod">
        <pc:chgData name="健 翁" userId="bedff36119963aae" providerId="LiveId" clId="{B988CD94-6A36-0C46-B7AD-D7691F6E276F}" dt="2025-08-05T13:55:51.341" v="5489" actId="478"/>
        <pc:sldMkLst>
          <pc:docMk/>
          <pc:sldMk cId="11088245" sldId="465"/>
        </pc:sldMkLst>
      </pc:sldChg>
      <pc:sldChg chg="addSp delSp modSp add mod">
        <pc:chgData name="健 翁" userId="bedff36119963aae" providerId="LiveId" clId="{B988CD94-6A36-0C46-B7AD-D7691F6E276F}" dt="2025-08-04T05:42:03.360" v="3761" actId="1036"/>
        <pc:sldMkLst>
          <pc:docMk/>
          <pc:sldMk cId="3164274366" sldId="466"/>
        </pc:sldMkLst>
      </pc:sldChg>
      <pc:sldChg chg="addSp modSp add mod">
        <pc:chgData name="健 翁" userId="bedff36119963aae" providerId="LiveId" clId="{B988CD94-6A36-0C46-B7AD-D7691F6E276F}" dt="2025-08-04T05:36:12.012" v="3531" actId="692"/>
        <pc:sldMkLst>
          <pc:docMk/>
          <pc:sldMk cId="512119681" sldId="467"/>
        </pc:sldMkLst>
      </pc:sldChg>
      <pc:sldChg chg="addSp modSp new mod">
        <pc:chgData name="健 翁" userId="bedff36119963aae" providerId="LiveId" clId="{B988CD94-6A36-0C46-B7AD-D7691F6E276F}" dt="2025-08-05T06:48:34.108" v="5477" actId="20577"/>
        <pc:sldMkLst>
          <pc:docMk/>
          <pc:sldMk cId="166049381" sldId="468"/>
        </pc:sldMkLst>
      </pc:sldChg>
      <pc:sldChg chg="delSp modSp add mod">
        <pc:chgData name="健 翁" userId="bedff36119963aae" providerId="LiveId" clId="{B988CD94-6A36-0C46-B7AD-D7691F6E276F}" dt="2025-08-06T03:48:27.076" v="5490" actId="20577"/>
        <pc:sldMkLst>
          <pc:docMk/>
          <pc:sldMk cId="2227964519" sldId="469"/>
        </pc:sldMkLst>
      </pc:sldChg>
      <pc:sldChg chg="add">
        <pc:chgData name="健 翁" userId="bedff36119963aae" providerId="LiveId" clId="{B988CD94-6A36-0C46-B7AD-D7691F6E276F}" dt="2025-08-04T05:50:15.319" v="4008"/>
        <pc:sldMkLst>
          <pc:docMk/>
          <pc:sldMk cId="2665282754" sldId="470"/>
        </pc:sldMkLst>
      </pc:sldChg>
      <pc:sldChg chg="addSp delSp modSp new mod">
        <pc:chgData name="健 翁" userId="bedff36119963aae" providerId="LiveId" clId="{B988CD94-6A36-0C46-B7AD-D7691F6E276F}" dt="2025-08-04T07:33:22.235" v="4827" actId="1076"/>
        <pc:sldMkLst>
          <pc:docMk/>
          <pc:sldMk cId="955901285" sldId="471"/>
        </pc:sldMkLst>
      </pc:sldChg>
      <pc:sldChg chg="modSp add mod">
        <pc:chgData name="健 翁" userId="bedff36119963aae" providerId="LiveId" clId="{B988CD94-6A36-0C46-B7AD-D7691F6E276F}" dt="2025-08-04T07:35:07.406" v="5080" actId="20577"/>
        <pc:sldMkLst>
          <pc:docMk/>
          <pc:sldMk cId="1931530313" sldId="472"/>
        </pc:sldMkLst>
      </pc:sldChg>
      <pc:sldChg chg="delSp modSp add mod">
        <pc:chgData name="健 翁" userId="bedff36119963aae" providerId="LiveId" clId="{B988CD94-6A36-0C46-B7AD-D7691F6E276F}" dt="2025-08-07T14:29:33.550" v="5497" actId="1076"/>
        <pc:sldMkLst>
          <pc:docMk/>
          <pc:sldMk cId="1363804738" sldId="473"/>
        </pc:sldMkLst>
      </pc:sldChg>
      <pc:sldChg chg="modSp add mod">
        <pc:chgData name="健 翁" userId="bedff36119963aae" providerId="LiveId" clId="{B988CD94-6A36-0C46-B7AD-D7691F6E276F}" dt="2025-08-04T07:49:14.509" v="5475" actId="113"/>
        <pc:sldMkLst>
          <pc:docMk/>
          <pc:sldMk cId="1042054828" sldId="474"/>
        </pc:sldMkLst>
      </pc:sldChg>
      <pc:sldChg chg="addSp modSp new mod">
        <pc:chgData name="健 翁" userId="bedff36119963aae" providerId="LiveId" clId="{B988CD94-6A36-0C46-B7AD-D7691F6E276F}" dt="2025-08-05T06:51:16.914" v="5482" actId="1076"/>
        <pc:sldMkLst>
          <pc:docMk/>
          <pc:sldMk cId="1593218903" sldId="475"/>
        </pc:sldMkLst>
      </pc:sldChg>
      <pc:sldChg chg="addSp modSp new mod">
        <pc:chgData name="健 翁" userId="bedff36119963aae" providerId="LiveId" clId="{B988CD94-6A36-0C46-B7AD-D7691F6E276F}" dt="2025-08-05T06:51:49.968" v="5488" actId="14100"/>
        <pc:sldMkLst>
          <pc:docMk/>
          <pc:sldMk cId="1229313773" sldId="476"/>
        </pc:sldMkLst>
      </pc:sldChg>
      <pc:sldMasterChg chg="modSp mod modSldLayout">
        <pc:chgData name="健 翁" userId="bedff36119963aae" providerId="LiveId" clId="{B988CD94-6A36-0C46-B7AD-D7691F6E276F}" dt="2025-08-03T00:58:33.050" v="355" actId="207"/>
        <pc:sldMasterMkLst>
          <pc:docMk/>
          <pc:sldMasterMk cId="1737808725" sldId="2147483648"/>
        </pc:sldMasterMkLst>
        <pc:sldLayoutChg chg="modSp mod">
          <pc:chgData name="健 翁" userId="bedff36119963aae" providerId="LiveId" clId="{B988CD94-6A36-0C46-B7AD-D7691F6E276F}" dt="2025-08-03T00:57:52.014" v="352" actId="207"/>
          <pc:sldLayoutMkLst>
            <pc:docMk/>
            <pc:sldMasterMk cId="1737808725" sldId="2147483648"/>
            <pc:sldLayoutMk cId="1496346861" sldId="2147483649"/>
          </pc:sldLayoutMkLst>
        </pc:sldLayoutChg>
        <pc:sldLayoutChg chg="modSp mod">
          <pc:chgData name="健 翁" userId="bedff36119963aae" providerId="LiveId" clId="{B988CD94-6A36-0C46-B7AD-D7691F6E276F}" dt="2025-08-03T00:57:02.108" v="349" actId="207"/>
          <pc:sldLayoutMkLst>
            <pc:docMk/>
            <pc:sldMasterMk cId="1737808725" sldId="2147483648"/>
            <pc:sldLayoutMk cId="226798156" sldId="2147483650"/>
          </pc:sldLayoutMkLst>
        </pc:sldLayoutChg>
      </pc:sldMasterChg>
    </pc:docChg>
  </pc:docChgLst>
  <pc:docChgLst>
    <pc:chgData name="健 翁" userId="bedff36119963aae" providerId="LiveId" clId="{27ED6732-6F8F-5AFA-AF64-6D088C0F8B0A}"/>
    <pc:docChg chg="custSel delSld modSld">
      <pc:chgData name="健 翁" userId="bedff36119963aae" providerId="LiveId" clId="{27ED6732-6F8F-5AFA-AF64-6D088C0F8B0A}" dt="2025-09-19T10:45:16.076" v="132" actId="20577"/>
      <pc:docMkLst>
        <pc:docMk/>
      </pc:docMkLst>
      <pc:sldChg chg="modSp mod">
        <pc:chgData name="健 翁" userId="bedff36119963aae" providerId="LiveId" clId="{27ED6732-6F8F-5AFA-AF64-6D088C0F8B0A}" dt="2025-09-09T08:10:57.861" v="1" actId="1076"/>
        <pc:sldMkLst>
          <pc:docMk/>
          <pc:sldMk cId="1407638139" sldId="272"/>
        </pc:sldMkLst>
        <pc:picChg chg="mod">
          <ac:chgData name="健 翁" userId="bedff36119963aae" providerId="LiveId" clId="{27ED6732-6F8F-5AFA-AF64-6D088C0F8B0A}" dt="2025-09-09T08:10:57.861" v="1" actId="1076"/>
          <ac:picMkLst>
            <pc:docMk/>
            <pc:sldMk cId="1407638139" sldId="272"/>
            <ac:picMk id="6" creationId="{B0167EE6-D05E-48A4-4A6D-8560864643CE}"/>
          </ac:picMkLst>
        </pc:picChg>
      </pc:sldChg>
      <pc:sldChg chg="modSp mod">
        <pc:chgData name="健 翁" userId="bedff36119963aae" providerId="LiveId" clId="{27ED6732-6F8F-5AFA-AF64-6D088C0F8B0A}" dt="2025-09-19T10:38:03.654" v="129" actId="14100"/>
        <pc:sldMkLst>
          <pc:docMk/>
          <pc:sldMk cId="901369015" sldId="274"/>
        </pc:sldMkLst>
        <pc:spChg chg="mod">
          <ac:chgData name="健 翁" userId="bedff36119963aae" providerId="LiveId" clId="{27ED6732-6F8F-5AFA-AF64-6D088C0F8B0A}" dt="2025-09-19T10:38:03.654" v="129" actId="14100"/>
          <ac:spMkLst>
            <pc:docMk/>
            <pc:sldMk cId="901369015" sldId="274"/>
            <ac:spMk id="3" creationId="{F109651A-75F5-979C-D0AB-15658C33676B}"/>
          </ac:spMkLst>
        </pc:spChg>
      </pc:sldChg>
      <pc:sldChg chg="addSp delSp modSp mod modAnim">
        <pc:chgData name="健 翁" userId="bedff36119963aae" providerId="LiveId" clId="{27ED6732-6F8F-5AFA-AF64-6D088C0F8B0A}" dt="2025-09-19T10:42:50.278" v="130" actId="1035"/>
        <pc:sldMkLst>
          <pc:docMk/>
          <pc:sldMk cId="2423072054" sldId="275"/>
        </pc:sldMkLst>
        <pc:spChg chg="mod">
          <ac:chgData name="健 翁" userId="bedff36119963aae" providerId="LiveId" clId="{27ED6732-6F8F-5AFA-AF64-6D088C0F8B0A}" dt="2025-09-09T08:20:33.914" v="6" actId="20577"/>
          <ac:spMkLst>
            <pc:docMk/>
            <pc:sldMk cId="2423072054" sldId="275"/>
            <ac:spMk id="3" creationId="{F7DACAC7-1397-B355-0180-BD49E477D3CA}"/>
          </ac:spMkLst>
        </pc:spChg>
        <pc:spChg chg="mod">
          <ac:chgData name="健 翁" userId="bedff36119963aae" providerId="LiveId" clId="{27ED6732-6F8F-5AFA-AF64-6D088C0F8B0A}" dt="2025-09-09T08:20:55.148" v="31" actId="1038"/>
          <ac:spMkLst>
            <pc:docMk/>
            <pc:sldMk cId="2423072054" sldId="275"/>
            <ac:spMk id="12" creationId="{0EFAC671-DABE-31B7-C6E7-B8943968D739}"/>
          </ac:spMkLst>
        </pc:spChg>
        <pc:spChg chg="mod">
          <ac:chgData name="健 翁" userId="bedff36119963aae" providerId="LiveId" clId="{27ED6732-6F8F-5AFA-AF64-6D088C0F8B0A}" dt="2025-09-09T08:20:42.949" v="23" actId="1037"/>
          <ac:spMkLst>
            <pc:docMk/>
            <pc:sldMk cId="2423072054" sldId="275"/>
            <ac:spMk id="14" creationId="{39869E25-5208-3132-6C67-12026FF5ACA9}"/>
          </ac:spMkLst>
        </pc:spChg>
        <pc:spChg chg="mod">
          <ac:chgData name="健 翁" userId="bedff36119963aae" providerId="LiveId" clId="{27ED6732-6F8F-5AFA-AF64-6D088C0F8B0A}" dt="2025-09-09T08:20:42.949" v="23" actId="1037"/>
          <ac:spMkLst>
            <pc:docMk/>
            <pc:sldMk cId="2423072054" sldId="275"/>
            <ac:spMk id="16" creationId="{AA97B11F-82AE-DCCC-15A9-56F7927D0196}"/>
          </ac:spMkLst>
        </pc:spChg>
        <pc:picChg chg="mod">
          <ac:chgData name="健 翁" userId="bedff36119963aae" providerId="LiveId" clId="{27ED6732-6F8F-5AFA-AF64-6D088C0F8B0A}" dt="2025-09-19T10:42:50.278" v="130" actId="1035"/>
          <ac:picMkLst>
            <pc:docMk/>
            <pc:sldMk cId="2423072054" sldId="275"/>
            <ac:picMk id="6" creationId="{E0D20E9E-2FBD-97B7-2279-F9FA2359F994}"/>
          </ac:picMkLst>
        </pc:picChg>
      </pc:sldChg>
      <pc:sldChg chg="modSp modAnim">
        <pc:chgData name="健 翁" userId="bedff36119963aae" providerId="LiveId" clId="{27ED6732-6F8F-5AFA-AF64-6D088C0F8B0A}" dt="2025-09-19T10:45:16.076" v="132" actId="20577"/>
        <pc:sldMkLst>
          <pc:docMk/>
          <pc:sldMk cId="985243841" sldId="278"/>
        </pc:sldMkLst>
        <pc:spChg chg="mod">
          <ac:chgData name="健 翁" userId="bedff36119963aae" providerId="LiveId" clId="{27ED6732-6F8F-5AFA-AF64-6D088C0F8B0A}" dt="2025-09-19T10:45:16.076" v="132" actId="20577"/>
          <ac:spMkLst>
            <pc:docMk/>
            <pc:sldMk cId="985243841" sldId="278"/>
            <ac:spMk id="3" creationId="{22A845A1-FAE8-8CE0-03C2-E22B76531173}"/>
          </ac:spMkLst>
        </pc:spChg>
      </pc:sldChg>
      <pc:sldChg chg="del">
        <pc:chgData name="健 翁" userId="bedff36119963aae" providerId="LiveId" clId="{27ED6732-6F8F-5AFA-AF64-6D088C0F8B0A}" dt="2025-08-20T13:59:12.595" v="0" actId="2696"/>
        <pc:sldMkLst>
          <pc:docMk/>
          <pc:sldMk cId="4242384790" sldId="285"/>
        </pc:sldMkLst>
      </pc:sldChg>
      <pc:sldChg chg="modSp mod">
        <pc:chgData name="健 翁" userId="bedff36119963aae" providerId="LiveId" clId="{27ED6732-6F8F-5AFA-AF64-6D088C0F8B0A}" dt="2025-09-10T07:31:47.496" v="40" actId="1076"/>
        <pc:sldMkLst>
          <pc:docMk/>
          <pc:sldMk cId="818084614" sldId="338"/>
        </pc:sldMkLst>
        <pc:inkChg chg="mod">
          <ac:chgData name="健 翁" userId="bedff36119963aae" providerId="LiveId" clId="{27ED6732-6F8F-5AFA-AF64-6D088C0F8B0A}" dt="2025-09-10T07:31:47.496" v="40" actId="1076"/>
          <ac:inkMkLst>
            <pc:docMk/>
            <pc:sldMk cId="818084614" sldId="338"/>
            <ac:inkMk id="13" creationId="{6881BFE1-81C5-DA93-BF70-E786DAE63BFE}"/>
          </ac:inkMkLst>
        </pc:inkChg>
      </pc:sldChg>
      <pc:sldChg chg="modSp mod">
        <pc:chgData name="健 翁" userId="bedff36119963aae" providerId="LiveId" clId="{27ED6732-6F8F-5AFA-AF64-6D088C0F8B0A}" dt="2025-09-09T08:24:15.354" v="33" actId="1076"/>
        <pc:sldMkLst>
          <pc:docMk/>
          <pc:sldMk cId="1234008100" sldId="400"/>
        </pc:sldMkLst>
        <pc:spChg chg="mod">
          <ac:chgData name="健 翁" userId="bedff36119963aae" providerId="LiveId" clId="{27ED6732-6F8F-5AFA-AF64-6D088C0F8B0A}" dt="2025-09-09T08:24:15.354" v="33" actId="1076"/>
          <ac:spMkLst>
            <pc:docMk/>
            <pc:sldMk cId="1234008100" sldId="400"/>
            <ac:spMk id="2" creationId="{D0CC53A4-7819-244F-B6A7-D7D806E0F4F6}"/>
          </ac:spMkLst>
        </pc:spChg>
        <pc:spChg chg="mod">
          <ac:chgData name="健 翁" userId="bedff36119963aae" providerId="LiveId" clId="{27ED6732-6F8F-5AFA-AF64-6D088C0F8B0A}" dt="2025-09-09T08:24:11.832" v="32" actId="1076"/>
          <ac:spMkLst>
            <pc:docMk/>
            <pc:sldMk cId="1234008100" sldId="400"/>
            <ac:spMk id="3" creationId="{238AD1D2-40C5-10C6-0AE5-2E4889ED1C14}"/>
          </ac:spMkLst>
        </pc:spChg>
      </pc:sldChg>
      <pc:sldChg chg="addSp modSp mod modAnim">
        <pc:chgData name="健 翁" userId="bedff36119963aae" providerId="LiveId" clId="{27ED6732-6F8F-5AFA-AF64-6D088C0F8B0A}" dt="2025-09-10T07:53:44.832" v="122" actId="20577"/>
        <pc:sldMkLst>
          <pc:docMk/>
          <pc:sldMk cId="3412293748" sldId="457"/>
        </pc:sldMkLst>
        <pc:spChg chg="add mod">
          <ac:chgData name="健 翁" userId="bedff36119963aae" providerId="LiveId" clId="{27ED6732-6F8F-5AFA-AF64-6D088C0F8B0A}" dt="2025-09-10T07:53:44.832" v="122" actId="20577"/>
          <ac:spMkLst>
            <pc:docMk/>
            <pc:sldMk cId="3412293748" sldId="457"/>
            <ac:spMk id="6" creationId="{3D43F51E-5222-FDDB-8A76-A51D1F1B58E9}"/>
          </ac:spMkLst>
        </pc:spChg>
      </pc:sldChg>
      <pc:sldChg chg="addSp delSp modSp mod">
        <pc:chgData name="健 翁" userId="bedff36119963aae" providerId="LiveId" clId="{27ED6732-6F8F-5AFA-AF64-6D088C0F8B0A}" dt="2025-09-18T13:41:30.781" v="128" actId="1035"/>
        <pc:sldMkLst>
          <pc:docMk/>
          <pc:sldMk cId="2421151906" sldId="463"/>
        </pc:sldMkLst>
        <pc:spChg chg="mod">
          <ac:chgData name="健 翁" userId="bedff36119963aae" providerId="LiveId" clId="{27ED6732-6F8F-5AFA-AF64-6D088C0F8B0A}" dt="2025-09-18T13:41:30.781" v="128" actId="1035"/>
          <ac:spMkLst>
            <pc:docMk/>
            <pc:sldMk cId="2421151906" sldId="463"/>
            <ac:spMk id="5" creationId="{01F35007-114C-B17D-3C8D-805731B21BBE}"/>
          </ac:spMkLst>
        </pc:spChg>
        <pc:spChg chg="mod">
          <ac:chgData name="健 翁" userId="bedff36119963aae" providerId="LiveId" clId="{27ED6732-6F8F-5AFA-AF64-6D088C0F8B0A}" dt="2025-09-18T13:41:30.781" v="128" actId="1035"/>
          <ac:spMkLst>
            <pc:docMk/>
            <pc:sldMk cId="2421151906" sldId="463"/>
            <ac:spMk id="6" creationId="{8743390D-D44F-0A00-4395-9EDAED862429}"/>
          </ac:spMkLst>
        </pc:spChg>
        <pc:spChg chg="mod">
          <ac:chgData name="健 翁" userId="bedff36119963aae" providerId="LiveId" clId="{27ED6732-6F8F-5AFA-AF64-6D088C0F8B0A}" dt="2025-09-18T13:41:30.781" v="128" actId="1035"/>
          <ac:spMkLst>
            <pc:docMk/>
            <pc:sldMk cId="2421151906" sldId="463"/>
            <ac:spMk id="7" creationId="{65041E90-875A-EB17-DC59-10FBBA19F0C9}"/>
          </ac:spMkLst>
        </pc:spChg>
        <pc:spChg chg="mod">
          <ac:chgData name="健 翁" userId="bedff36119963aae" providerId="LiveId" clId="{27ED6732-6F8F-5AFA-AF64-6D088C0F8B0A}" dt="2025-09-18T13:41:30.781" v="128" actId="1035"/>
          <ac:spMkLst>
            <pc:docMk/>
            <pc:sldMk cId="2421151906" sldId="463"/>
            <ac:spMk id="8" creationId="{A7B85F4D-D7F2-45D5-F7B2-D4D292878FA3}"/>
          </ac:spMkLst>
        </pc:spChg>
        <pc:spChg chg="mod">
          <ac:chgData name="健 翁" userId="bedff36119963aae" providerId="LiveId" clId="{27ED6732-6F8F-5AFA-AF64-6D088C0F8B0A}" dt="2025-09-18T13:41:30.781" v="128" actId="1035"/>
          <ac:spMkLst>
            <pc:docMk/>
            <pc:sldMk cId="2421151906" sldId="463"/>
            <ac:spMk id="9" creationId="{2C3F1A19-328B-3DB0-39B1-441CBF47BA6F}"/>
          </ac:spMkLst>
        </pc:spChg>
        <pc:spChg chg="mod">
          <ac:chgData name="健 翁" userId="bedff36119963aae" providerId="LiveId" clId="{27ED6732-6F8F-5AFA-AF64-6D088C0F8B0A}" dt="2025-09-18T13:41:30.781" v="128" actId="1035"/>
          <ac:spMkLst>
            <pc:docMk/>
            <pc:sldMk cId="2421151906" sldId="463"/>
            <ac:spMk id="19" creationId="{0F77A8A2-42A9-E985-436B-C66B247BF534}"/>
          </ac:spMkLst>
        </pc:spChg>
        <pc:spChg chg="mod">
          <ac:chgData name="健 翁" userId="bedff36119963aae" providerId="LiveId" clId="{27ED6732-6F8F-5AFA-AF64-6D088C0F8B0A}" dt="2025-09-18T13:41:30.781" v="128" actId="1035"/>
          <ac:spMkLst>
            <pc:docMk/>
            <pc:sldMk cId="2421151906" sldId="463"/>
            <ac:spMk id="31" creationId="{C9689201-6C85-8291-F9F9-A225D3A41CDF}"/>
          </ac:spMkLst>
        </pc:spChg>
        <pc:spChg chg="mod">
          <ac:chgData name="健 翁" userId="bedff36119963aae" providerId="LiveId" clId="{27ED6732-6F8F-5AFA-AF64-6D088C0F8B0A}" dt="2025-09-18T13:41:30.781" v="128" actId="1035"/>
          <ac:spMkLst>
            <pc:docMk/>
            <pc:sldMk cId="2421151906" sldId="463"/>
            <ac:spMk id="46" creationId="{54AD6D49-EC95-AC34-3964-D9B0C542F3E3}"/>
          </ac:spMkLst>
        </pc:spChg>
        <pc:cxnChg chg="mod">
          <ac:chgData name="健 翁" userId="bedff36119963aae" providerId="LiveId" clId="{27ED6732-6F8F-5AFA-AF64-6D088C0F8B0A}" dt="2025-09-10T07:40:37.631" v="41" actId="1076"/>
          <ac:cxnSpMkLst>
            <pc:docMk/>
            <pc:sldMk cId="2421151906" sldId="463"/>
            <ac:cxnSpMk id="27" creationId="{39D4CA12-9CB9-3459-9D91-84704E9BCBCE}"/>
          </ac:cxnSpMkLst>
        </pc:cxnChg>
        <pc:cxnChg chg="mod">
          <ac:chgData name="健 翁" userId="bedff36119963aae" providerId="LiveId" clId="{27ED6732-6F8F-5AFA-AF64-6D088C0F8B0A}" dt="2025-09-18T13:41:30.781" v="128" actId="1035"/>
          <ac:cxnSpMkLst>
            <pc:docMk/>
            <pc:sldMk cId="2421151906" sldId="463"/>
            <ac:cxnSpMk id="32" creationId="{B81DBBED-3C6C-C892-442B-44347A37A8C7}"/>
          </ac:cxnSpMkLst>
        </pc:cxnChg>
        <pc:cxnChg chg="mod">
          <ac:chgData name="健 翁" userId="bedff36119963aae" providerId="LiveId" clId="{27ED6732-6F8F-5AFA-AF64-6D088C0F8B0A}" dt="2025-09-18T13:41:30.781" v="128" actId="1035"/>
          <ac:cxnSpMkLst>
            <pc:docMk/>
            <pc:sldMk cId="2421151906" sldId="463"/>
            <ac:cxnSpMk id="35" creationId="{C583A46C-28F8-3662-2CC0-5D5D43718831}"/>
          </ac:cxnSpMkLst>
        </pc:cxnChg>
      </pc:sldChg>
      <pc:sldChg chg="modSp mod">
        <pc:chgData name="健 翁" userId="bedff36119963aae" providerId="LiveId" clId="{27ED6732-6F8F-5AFA-AF64-6D088C0F8B0A}" dt="2025-09-10T07:47:12.186" v="53" actId="1076"/>
        <pc:sldMkLst>
          <pc:docMk/>
          <pc:sldMk cId="2837117164" sldId="464"/>
        </pc:sldMkLst>
        <pc:spChg chg="mod">
          <ac:chgData name="健 翁" userId="bedff36119963aae" providerId="LiveId" clId="{27ED6732-6F8F-5AFA-AF64-6D088C0F8B0A}" dt="2025-09-10T07:47:12.186" v="53" actId="1076"/>
          <ac:spMkLst>
            <pc:docMk/>
            <pc:sldMk cId="2837117164" sldId="464"/>
            <ac:spMk id="9" creationId="{89C15B15-5D67-AE5A-78EB-878E2B796CAB}"/>
          </ac:spMkLst>
        </pc:spChg>
        <pc:cxnChg chg="mod">
          <ac:chgData name="健 翁" userId="bedff36119963aae" providerId="LiveId" clId="{27ED6732-6F8F-5AFA-AF64-6D088C0F8B0A}" dt="2025-09-10T07:47:12.186" v="53" actId="1076"/>
          <ac:cxnSpMkLst>
            <pc:docMk/>
            <pc:sldMk cId="2837117164" sldId="464"/>
            <ac:cxnSpMk id="35" creationId="{6011EAED-8E50-281D-A28B-7A5FC3054B45}"/>
          </ac:cxnSpMkLst>
        </pc:cxnChg>
      </pc:sldChg>
      <pc:sldChg chg="modSp mod">
        <pc:chgData name="健 翁" userId="bedff36119963aae" providerId="LiveId" clId="{27ED6732-6F8F-5AFA-AF64-6D088C0F8B0A}" dt="2025-09-10T07:40:40.667" v="43" actId="27636"/>
        <pc:sldMkLst>
          <pc:docMk/>
          <pc:sldMk cId="512119681" sldId="467"/>
        </pc:sldMkLst>
        <pc:spChg chg="mod">
          <ac:chgData name="健 翁" userId="bedff36119963aae" providerId="LiveId" clId="{27ED6732-6F8F-5AFA-AF64-6D088C0F8B0A}" dt="2025-09-10T07:40:40.667" v="43" actId="27636"/>
          <ac:spMkLst>
            <pc:docMk/>
            <pc:sldMk cId="512119681" sldId="467"/>
            <ac:spMk id="3" creationId="{46B30DC5-A223-A133-7EF8-A8BDC150F5DE}"/>
          </ac:spMkLst>
        </pc:spChg>
      </pc:sldChg>
      <pc:sldChg chg="modSp mod">
        <pc:chgData name="健 翁" userId="bedff36119963aae" providerId="LiveId" clId="{27ED6732-6F8F-5AFA-AF64-6D088C0F8B0A}" dt="2025-09-10T07:31:00.050" v="39" actId="1076"/>
        <pc:sldMkLst>
          <pc:docMk/>
          <pc:sldMk cId="2665282754" sldId="470"/>
        </pc:sldMkLst>
        <pc:spChg chg="mod">
          <ac:chgData name="健 翁" userId="bedff36119963aae" providerId="LiveId" clId="{27ED6732-6F8F-5AFA-AF64-6D088C0F8B0A}" dt="2025-09-10T07:30:11.060" v="35" actId="14100"/>
          <ac:spMkLst>
            <pc:docMk/>
            <pc:sldMk cId="2665282754" sldId="470"/>
            <ac:spMk id="13" creationId="{EC46CA7D-131A-115A-5109-B54AA2602B15}"/>
          </ac:spMkLst>
        </pc:spChg>
        <pc:spChg chg="mod">
          <ac:chgData name="健 翁" userId="bedff36119963aae" providerId="LiveId" clId="{27ED6732-6F8F-5AFA-AF64-6D088C0F8B0A}" dt="2025-09-10T07:30:29.378" v="37" actId="1076"/>
          <ac:spMkLst>
            <pc:docMk/>
            <pc:sldMk cId="2665282754" sldId="470"/>
            <ac:spMk id="15" creationId="{5F787CBE-882B-227D-04A0-66BA321BF86B}"/>
          </ac:spMkLst>
        </pc:spChg>
        <pc:spChg chg="mod">
          <ac:chgData name="健 翁" userId="bedff36119963aae" providerId="LiveId" clId="{27ED6732-6F8F-5AFA-AF64-6D088C0F8B0A}" dt="2025-09-10T07:31:00.050" v="39" actId="1076"/>
          <ac:spMkLst>
            <pc:docMk/>
            <pc:sldMk cId="2665282754" sldId="470"/>
            <ac:spMk id="18" creationId="{28540E83-BD15-D8FB-3F95-43642F690EF2}"/>
          </ac:spMkLst>
        </pc:spChg>
        <pc:spChg chg="mod">
          <ac:chgData name="健 翁" userId="bedff36119963aae" providerId="LiveId" clId="{27ED6732-6F8F-5AFA-AF64-6D088C0F8B0A}" dt="2025-09-10T07:30:55.146" v="38" actId="14100"/>
          <ac:spMkLst>
            <pc:docMk/>
            <pc:sldMk cId="2665282754" sldId="470"/>
            <ac:spMk id="20" creationId="{C6E197E7-A26A-FEB5-E0F4-73F53EC8016A}"/>
          </ac:spMkLst>
        </pc:spChg>
      </pc:sldChg>
      <pc:sldChg chg="modSp mod">
        <pc:chgData name="健 翁" userId="bedff36119963aae" providerId="LiveId" clId="{27ED6732-6F8F-5AFA-AF64-6D088C0F8B0A}" dt="2025-09-09T08:24:48.840" v="34" actId="1076"/>
        <pc:sldMkLst>
          <pc:docMk/>
          <pc:sldMk cId="1593218903" sldId="475"/>
        </pc:sldMkLst>
        <pc:picChg chg="mod">
          <ac:chgData name="健 翁" userId="bedff36119963aae" providerId="LiveId" clId="{27ED6732-6F8F-5AFA-AF64-6D088C0F8B0A}" dt="2025-09-09T08:24:48.840" v="34" actId="1076"/>
          <ac:picMkLst>
            <pc:docMk/>
            <pc:sldMk cId="1593218903" sldId="475"/>
            <ac:picMk id="5" creationId="{B358AD4E-B8CD-9BEA-AA81-D753A3D0FD83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https://personalmicrosoftsoftware0-my.sharepoint.com/personal/werefluke_personalmicrosoftsoftware_ucla_edu/Documents/Faculty%20Search/Job%20Talk/chip-data/data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7.2606381233595807E-2"/>
          <c:y val="0.12078419364246135"/>
          <c:w val="0.89426459973753281"/>
          <c:h val="0.80771259842519683"/>
        </c:manualLayout>
      </c:layout>
      <c:scatterChart>
        <c:scatterStyle val="lineMarker"/>
        <c:varyColors val="0"/>
        <c:ser>
          <c:idx val="1"/>
          <c:order val="0"/>
          <c:tx>
            <c:v>Transistors (K)</c:v>
          </c:tx>
          <c:spPr>
            <a:ln w="19050" cap="rnd">
              <a:noFill/>
              <a:round/>
            </a:ln>
            <a:effectLst/>
          </c:spPr>
          <c:marker>
            <c:symbol val="square"/>
            <c:size val="8"/>
            <c:spPr>
              <a:solidFill>
                <a:schemeClr val="accent2">
                  <a:lumMod val="60000"/>
                  <a:lumOff val="40000"/>
                </a:schemeClr>
              </a:solidFill>
              <a:ln w="9525">
                <a:solidFill>
                  <a:schemeClr val="accent2">
                    <a:lumMod val="75000"/>
                  </a:schemeClr>
                </a:solidFill>
              </a:ln>
              <a:effectLst/>
            </c:spPr>
          </c:marker>
          <c:xVal>
            <c:numRef>
              <c:f>Sheet1!$G$2:$G$100</c:f>
              <c:numCache>
                <c:formatCode>General</c:formatCode>
                <c:ptCount val="99"/>
                <c:pt idx="0">
                  <c:v>1971.875</c:v>
                </c:pt>
                <c:pt idx="1">
                  <c:v>1972.3076920000001</c:v>
                </c:pt>
                <c:pt idx="2">
                  <c:v>1974.3269230000001</c:v>
                </c:pt>
                <c:pt idx="3">
                  <c:v>1979.5673079999999</c:v>
                </c:pt>
                <c:pt idx="4">
                  <c:v>1982.3076920000001</c:v>
                </c:pt>
                <c:pt idx="5">
                  <c:v>1985.913462</c:v>
                </c:pt>
                <c:pt idx="6">
                  <c:v>1986.25</c:v>
                </c:pt>
                <c:pt idx="7">
                  <c:v>1988.6538459999999</c:v>
                </c:pt>
                <c:pt idx="8">
                  <c:v>1989.4711540000001</c:v>
                </c:pt>
                <c:pt idx="9">
                  <c:v>1990.5769230000001</c:v>
                </c:pt>
                <c:pt idx="10">
                  <c:v>1992.4038459999999</c:v>
                </c:pt>
                <c:pt idx="11">
                  <c:v>1992.6923079999999</c:v>
                </c:pt>
                <c:pt idx="12">
                  <c:v>1992.6923079999999</c:v>
                </c:pt>
                <c:pt idx="13">
                  <c:v>1993.0288459999999</c:v>
                </c:pt>
                <c:pt idx="14">
                  <c:v>1993.413462</c:v>
                </c:pt>
                <c:pt idx="15">
                  <c:v>1993.413462</c:v>
                </c:pt>
                <c:pt idx="16">
                  <c:v>1994.711538</c:v>
                </c:pt>
                <c:pt idx="17">
                  <c:v>1994.711538</c:v>
                </c:pt>
                <c:pt idx="18">
                  <c:v>1995.4326920000001</c:v>
                </c:pt>
                <c:pt idx="19">
                  <c:v>1995.7211540000001</c:v>
                </c:pt>
                <c:pt idx="20">
                  <c:v>1996.1538459999999</c:v>
                </c:pt>
                <c:pt idx="21">
                  <c:v>1996.3461540000001</c:v>
                </c:pt>
                <c:pt idx="22">
                  <c:v>1996.3461540000001</c:v>
                </c:pt>
                <c:pt idx="23">
                  <c:v>1996.4423079999999</c:v>
                </c:pt>
                <c:pt idx="24">
                  <c:v>1996.8269230000001</c:v>
                </c:pt>
                <c:pt idx="25">
                  <c:v>1997.355769</c:v>
                </c:pt>
                <c:pt idx="26">
                  <c:v>1997.4519230000001</c:v>
                </c:pt>
                <c:pt idx="27">
                  <c:v>1997.5480769999999</c:v>
                </c:pt>
                <c:pt idx="28">
                  <c:v>1997.644231</c:v>
                </c:pt>
                <c:pt idx="29">
                  <c:v>1998.894231</c:v>
                </c:pt>
                <c:pt idx="30">
                  <c:v>1999.1346149999999</c:v>
                </c:pt>
                <c:pt idx="31">
                  <c:v>1999.1826920000001</c:v>
                </c:pt>
                <c:pt idx="32">
                  <c:v>1999.4711540000001</c:v>
                </c:pt>
                <c:pt idx="33">
                  <c:v>1999.4711540000001</c:v>
                </c:pt>
                <c:pt idx="34">
                  <c:v>2000.1923079999999</c:v>
                </c:pt>
                <c:pt idx="35">
                  <c:v>2000.6730769999999</c:v>
                </c:pt>
                <c:pt idx="36">
                  <c:v>2000.6730769999999</c:v>
                </c:pt>
                <c:pt idx="37">
                  <c:v>2001.105769</c:v>
                </c:pt>
                <c:pt idx="38">
                  <c:v>2001.2019230000001</c:v>
                </c:pt>
                <c:pt idx="39">
                  <c:v>2001.6826920000001</c:v>
                </c:pt>
                <c:pt idx="40">
                  <c:v>2001.8269230000001</c:v>
                </c:pt>
                <c:pt idx="41">
                  <c:v>2002.4038459999999</c:v>
                </c:pt>
                <c:pt idx="42">
                  <c:v>2002.788462</c:v>
                </c:pt>
                <c:pt idx="43">
                  <c:v>2002.8846149999999</c:v>
                </c:pt>
                <c:pt idx="44">
                  <c:v>2003.413462</c:v>
                </c:pt>
                <c:pt idx="45">
                  <c:v>2003.5096149999999</c:v>
                </c:pt>
                <c:pt idx="46">
                  <c:v>2003.6538459999999</c:v>
                </c:pt>
                <c:pt idx="47">
                  <c:v>2004.8076920000001</c:v>
                </c:pt>
                <c:pt idx="48">
                  <c:v>2004.8076920000001</c:v>
                </c:pt>
                <c:pt idx="49">
                  <c:v>2004.8076920000001</c:v>
                </c:pt>
                <c:pt idx="50">
                  <c:v>2005.7211540000001</c:v>
                </c:pt>
                <c:pt idx="51">
                  <c:v>2005.8173079999999</c:v>
                </c:pt>
                <c:pt idx="52">
                  <c:v>2005.961538</c:v>
                </c:pt>
                <c:pt idx="53">
                  <c:v>2006.0576920000001</c:v>
                </c:pt>
                <c:pt idx="54">
                  <c:v>2006.875</c:v>
                </c:pt>
                <c:pt idx="55">
                  <c:v>2006.875</c:v>
                </c:pt>
                <c:pt idx="56">
                  <c:v>2006.9230769999999</c:v>
                </c:pt>
                <c:pt idx="57">
                  <c:v>2006.9711540000001</c:v>
                </c:pt>
                <c:pt idx="58">
                  <c:v>2006.9711540000001</c:v>
                </c:pt>
                <c:pt idx="59">
                  <c:v>2007.0673079999999</c:v>
                </c:pt>
                <c:pt idx="60">
                  <c:v>2007.644231</c:v>
                </c:pt>
                <c:pt idx="61">
                  <c:v>2007.7403850000001</c:v>
                </c:pt>
                <c:pt idx="62">
                  <c:v>2007.788462</c:v>
                </c:pt>
                <c:pt idx="63">
                  <c:v>2007.836538</c:v>
                </c:pt>
                <c:pt idx="64">
                  <c:v>2007.980769</c:v>
                </c:pt>
                <c:pt idx="65">
                  <c:v>2008.2211540000001</c:v>
                </c:pt>
                <c:pt idx="66">
                  <c:v>2008.461538</c:v>
                </c:pt>
                <c:pt idx="67">
                  <c:v>2009.1826920000001</c:v>
                </c:pt>
                <c:pt idx="68">
                  <c:v>2009.2788459999999</c:v>
                </c:pt>
                <c:pt idx="69">
                  <c:v>2009.663462</c:v>
                </c:pt>
                <c:pt idx="70">
                  <c:v>2009.711538</c:v>
                </c:pt>
                <c:pt idx="71">
                  <c:v>2010.1923079999999</c:v>
                </c:pt>
                <c:pt idx="72">
                  <c:v>2010.3846149999999</c:v>
                </c:pt>
                <c:pt idx="73">
                  <c:v>2011.16</c:v>
                </c:pt>
                <c:pt idx="74">
                  <c:v>2011.32</c:v>
                </c:pt>
                <c:pt idx="75">
                  <c:v>2011.9</c:v>
                </c:pt>
                <c:pt idx="76">
                  <c:v>2012.4</c:v>
                </c:pt>
                <c:pt idx="77">
                  <c:v>2012.41</c:v>
                </c:pt>
                <c:pt idx="78">
                  <c:v>2012.7</c:v>
                </c:pt>
                <c:pt idx="79">
                  <c:v>2012.9</c:v>
                </c:pt>
                <c:pt idx="80">
                  <c:v>2013.4</c:v>
                </c:pt>
                <c:pt idx="81">
                  <c:v>2013.8</c:v>
                </c:pt>
                <c:pt idx="82">
                  <c:v>2014.16</c:v>
                </c:pt>
                <c:pt idx="83">
                  <c:v>2014.5</c:v>
                </c:pt>
                <c:pt idx="84">
                  <c:v>2014.8</c:v>
                </c:pt>
                <c:pt idx="85">
                  <c:v>2014.81</c:v>
                </c:pt>
                <c:pt idx="86">
                  <c:v>2014.82</c:v>
                </c:pt>
                <c:pt idx="87">
                  <c:v>2016.33</c:v>
                </c:pt>
                <c:pt idx="88">
                  <c:v>2016.67</c:v>
                </c:pt>
                <c:pt idx="89">
                  <c:v>2017.5</c:v>
                </c:pt>
                <c:pt idx="90">
                  <c:v>2018.4</c:v>
                </c:pt>
                <c:pt idx="91">
                  <c:v>2018.5</c:v>
                </c:pt>
                <c:pt idx="92">
                  <c:v>2019.3</c:v>
                </c:pt>
                <c:pt idx="93">
                  <c:v>2019.8</c:v>
                </c:pt>
                <c:pt idx="94">
                  <c:v>2020.1</c:v>
                </c:pt>
                <c:pt idx="95">
                  <c:v>2020.9</c:v>
                </c:pt>
                <c:pt idx="96">
                  <c:v>2021.8</c:v>
                </c:pt>
                <c:pt idx="97">
                  <c:v>2021.9</c:v>
                </c:pt>
                <c:pt idx="98">
                  <c:v>2021.9</c:v>
                </c:pt>
              </c:numCache>
              <c:extLst xmlns:c15="http://schemas.microsoft.com/office/drawing/2012/chart"/>
            </c:numRef>
          </c:xVal>
          <c:yVal>
            <c:numRef>
              <c:f>Sheet1!$H$2:$H$100</c:f>
              <c:numCache>
                <c:formatCode>General</c:formatCode>
                <c:ptCount val="99"/>
                <c:pt idx="0">
                  <c:v>2.3082415269999998</c:v>
                </c:pt>
                <c:pt idx="1">
                  <c:v>3.5545223560000001</c:v>
                </c:pt>
                <c:pt idx="2">
                  <c:v>6.0975623519999997</c:v>
                </c:pt>
                <c:pt idx="3">
                  <c:v>29.163775739999998</c:v>
                </c:pt>
                <c:pt idx="4">
                  <c:v>135.7727142</c:v>
                </c:pt>
                <c:pt idx="5">
                  <c:v>273.8419634</c:v>
                </c:pt>
                <c:pt idx="6">
                  <c:v>109.4113811</c:v>
                </c:pt>
                <c:pt idx="7">
                  <c:v>121.8814185</c:v>
                </c:pt>
                <c:pt idx="8">
                  <c:v>1207.9007469999999</c:v>
                </c:pt>
                <c:pt idx="9">
                  <c:v>1207.9007469999999</c:v>
                </c:pt>
                <c:pt idx="10">
                  <c:v>1207.9007469999999</c:v>
                </c:pt>
                <c:pt idx="11">
                  <c:v>3105.900224</c:v>
                </c:pt>
                <c:pt idx="12">
                  <c:v>1113.9738600000001</c:v>
                </c:pt>
                <c:pt idx="13">
                  <c:v>1715.4378959999999</c:v>
                </c:pt>
                <c:pt idx="14">
                  <c:v>3105.900224</c:v>
                </c:pt>
                <c:pt idx="15">
                  <c:v>922.23956510000005</c:v>
                </c:pt>
                <c:pt idx="16">
                  <c:v>1910.9529749999999</c:v>
                </c:pt>
                <c:pt idx="17">
                  <c:v>2788.1266649999998</c:v>
                </c:pt>
                <c:pt idx="18">
                  <c:v>9646.6161990000001</c:v>
                </c:pt>
                <c:pt idx="19">
                  <c:v>3105.900224</c:v>
                </c:pt>
                <c:pt idx="20">
                  <c:v>5473.7032630000003</c:v>
                </c:pt>
                <c:pt idx="21">
                  <c:v>6792.5250699999997</c:v>
                </c:pt>
                <c:pt idx="22">
                  <c:v>3651.7412730000001</c:v>
                </c:pt>
                <c:pt idx="23">
                  <c:v>4293.5102100000004</c:v>
                </c:pt>
                <c:pt idx="24">
                  <c:v>9646.6161990000001</c:v>
                </c:pt>
                <c:pt idx="25">
                  <c:v>5473.7032630000003</c:v>
                </c:pt>
                <c:pt idx="26">
                  <c:v>3554.5223559999999</c:v>
                </c:pt>
                <c:pt idx="27">
                  <c:v>8896.4911279999997</c:v>
                </c:pt>
                <c:pt idx="28">
                  <c:v>7566.6953709999998</c:v>
                </c:pt>
                <c:pt idx="29">
                  <c:v>15261.37803</c:v>
                </c:pt>
                <c:pt idx="30">
                  <c:v>9389.7980100000004</c:v>
                </c:pt>
                <c:pt idx="31">
                  <c:v>6978.3058490000003</c:v>
                </c:pt>
                <c:pt idx="32">
                  <c:v>9389.7980100000004</c:v>
                </c:pt>
                <c:pt idx="33">
                  <c:v>21673.921699999999</c:v>
                </c:pt>
                <c:pt idx="34">
                  <c:v>22266.720099999999</c:v>
                </c:pt>
                <c:pt idx="35">
                  <c:v>28387.359649999999</c:v>
                </c:pt>
                <c:pt idx="36">
                  <c:v>37180.266640000002</c:v>
                </c:pt>
                <c:pt idx="37">
                  <c:v>29163.775740000001</c:v>
                </c:pt>
                <c:pt idx="38">
                  <c:v>42550.655019999998</c:v>
                </c:pt>
                <c:pt idx="39">
                  <c:v>25482.967479999999</c:v>
                </c:pt>
                <c:pt idx="40">
                  <c:v>37180.266640000002</c:v>
                </c:pt>
                <c:pt idx="41">
                  <c:v>55730.604010000003</c:v>
                </c:pt>
                <c:pt idx="42">
                  <c:v>38197.175490000001</c:v>
                </c:pt>
                <c:pt idx="43">
                  <c:v>220673.4069</c:v>
                </c:pt>
                <c:pt idx="44">
                  <c:v>151247.25450000001</c:v>
                </c:pt>
                <c:pt idx="45">
                  <c:v>54246.909370000001</c:v>
                </c:pt>
                <c:pt idx="46">
                  <c:v>106498.5635</c:v>
                </c:pt>
                <c:pt idx="47">
                  <c:v>125214.96890000001</c:v>
                </c:pt>
                <c:pt idx="48">
                  <c:v>106498.5635</c:v>
                </c:pt>
                <c:pt idx="49">
                  <c:v>273841.96340000001</c:v>
                </c:pt>
                <c:pt idx="50">
                  <c:v>232909.65919999999</c:v>
                </c:pt>
                <c:pt idx="51">
                  <c:v>112403.8664</c:v>
                </c:pt>
                <c:pt idx="52">
                  <c:v>305052.78899999999</c:v>
                </c:pt>
                <c:pt idx="53">
                  <c:v>115478.1985</c:v>
                </c:pt>
                <c:pt idx="54">
                  <c:v>378551.52490000002</c:v>
                </c:pt>
                <c:pt idx="55">
                  <c:v>155383.98310000001</c:v>
                </c:pt>
                <c:pt idx="56">
                  <c:v>245824.4069</c:v>
                </c:pt>
                <c:pt idx="57">
                  <c:v>296931.48479999998</c:v>
                </c:pt>
                <c:pt idx="58">
                  <c:v>582941.53469999996</c:v>
                </c:pt>
                <c:pt idx="59">
                  <c:v>151247.25450000001</c:v>
                </c:pt>
                <c:pt idx="60">
                  <c:v>582941.53469999996</c:v>
                </c:pt>
                <c:pt idx="61">
                  <c:v>232909.65919999999</c:v>
                </c:pt>
                <c:pt idx="62">
                  <c:v>805842.18779999996</c:v>
                </c:pt>
                <c:pt idx="63">
                  <c:v>115478.1985</c:v>
                </c:pt>
                <c:pt idx="64">
                  <c:v>509367.52169999998</c:v>
                </c:pt>
                <c:pt idx="65">
                  <c:v>445079.40620000003</c:v>
                </c:pt>
                <c:pt idx="66">
                  <c:v>410469.83799999999</c:v>
                </c:pt>
                <c:pt idx="67">
                  <c:v>457252.66989999998</c:v>
                </c:pt>
                <c:pt idx="68">
                  <c:v>784388.55810000002</c:v>
                </c:pt>
                <c:pt idx="69">
                  <c:v>2308241.5269999998</c:v>
                </c:pt>
                <c:pt idx="70">
                  <c:v>1910952.9750000001</c:v>
                </c:pt>
                <c:pt idx="71">
                  <c:v>410469.83799999999</c:v>
                </c:pt>
                <c:pt idx="72">
                  <c:v>1309747.264</c:v>
                </c:pt>
                <c:pt idx="73">
                  <c:v>1170000</c:v>
                </c:pt>
                <c:pt idx="74">
                  <c:v>2600000</c:v>
                </c:pt>
                <c:pt idx="75">
                  <c:v>1200000</c:v>
                </c:pt>
                <c:pt idx="76">
                  <c:v>2400000</c:v>
                </c:pt>
                <c:pt idx="77">
                  <c:v>2300000</c:v>
                </c:pt>
                <c:pt idx="78">
                  <c:v>2100000</c:v>
                </c:pt>
                <c:pt idx="79">
                  <c:v>1200000</c:v>
                </c:pt>
                <c:pt idx="80">
                  <c:v>5000000</c:v>
                </c:pt>
                <c:pt idx="81">
                  <c:v>4300000</c:v>
                </c:pt>
                <c:pt idx="82">
                  <c:v>4300000</c:v>
                </c:pt>
                <c:pt idx="83">
                  <c:v>4200000</c:v>
                </c:pt>
                <c:pt idx="84">
                  <c:v>2600000</c:v>
                </c:pt>
                <c:pt idx="85">
                  <c:v>3800000</c:v>
                </c:pt>
                <c:pt idx="86">
                  <c:v>5700000</c:v>
                </c:pt>
                <c:pt idx="87">
                  <c:v>7200000</c:v>
                </c:pt>
                <c:pt idx="88">
                  <c:v>8000000</c:v>
                </c:pt>
                <c:pt idx="89">
                  <c:v>19200000</c:v>
                </c:pt>
                <c:pt idx="90">
                  <c:v>8000000</c:v>
                </c:pt>
                <c:pt idx="91">
                  <c:v>21100000</c:v>
                </c:pt>
                <c:pt idx="92">
                  <c:v>8000000</c:v>
                </c:pt>
                <c:pt idx="93">
                  <c:v>39500000</c:v>
                </c:pt>
                <c:pt idx="94">
                  <c:v>30400000</c:v>
                </c:pt>
                <c:pt idx="95">
                  <c:v>16000000</c:v>
                </c:pt>
                <c:pt idx="96">
                  <c:v>57000000</c:v>
                </c:pt>
                <c:pt idx="97">
                  <c:v>58200000</c:v>
                </c:pt>
                <c:pt idx="98">
                  <c:v>55000000</c:v>
                </c:pt>
              </c:numCache>
              <c:extLst xmlns:c15="http://schemas.microsoft.com/office/drawing/2012/chart"/>
            </c:numRef>
          </c:yVal>
          <c:smooth val="0"/>
          <c:extLst xmlns:c15="http://schemas.microsoft.com/office/drawing/2012/chart">
            <c:ext xmlns:c16="http://schemas.microsoft.com/office/drawing/2014/chart" uri="{C3380CC4-5D6E-409C-BE32-E72D297353CC}">
              <c16:uniqueId val="{00000000-61F6-4108-B398-4D78122EC84B}"/>
            </c:ext>
          </c:extLst>
        </c:ser>
        <c:ser>
          <c:idx val="0"/>
          <c:order val="1"/>
          <c:tx>
            <c:v>Single-Thread Perf. (SPEC-INT × 10³)</c:v>
          </c:tx>
          <c:spPr>
            <a:ln w="19050" cap="rnd">
              <a:noFill/>
              <a:round/>
            </a:ln>
            <a:effectLst/>
          </c:spPr>
          <c:marker>
            <c:symbol val="circle"/>
            <c:size val="8"/>
            <c:spPr>
              <a:solidFill>
                <a:schemeClr val="tx2">
                  <a:lumMod val="75000"/>
                  <a:lumOff val="25000"/>
                </a:schemeClr>
              </a:solidFill>
              <a:ln w="9525">
                <a:solidFill>
                  <a:schemeClr val="accent1">
                    <a:lumMod val="75000"/>
                  </a:schemeClr>
                </a:solidFill>
              </a:ln>
              <a:effectLst/>
            </c:spPr>
          </c:marker>
          <c:xVal>
            <c:numRef>
              <c:f>Sheet1!$A$2:$A$75</c:f>
              <c:numCache>
                <c:formatCode>General</c:formatCode>
                <c:ptCount val="74"/>
                <c:pt idx="0">
                  <c:v>1988.6538461499999</c:v>
                </c:pt>
                <c:pt idx="1">
                  <c:v>1989.4711538500001</c:v>
                </c:pt>
                <c:pt idx="2">
                  <c:v>1990.625</c:v>
                </c:pt>
                <c:pt idx="3">
                  <c:v>1992.4038461499999</c:v>
                </c:pt>
                <c:pt idx="4">
                  <c:v>1992.69230769</c:v>
                </c:pt>
                <c:pt idx="5">
                  <c:v>1992.69230769</c:v>
                </c:pt>
                <c:pt idx="6">
                  <c:v>1993.0288461499999</c:v>
                </c:pt>
                <c:pt idx="7">
                  <c:v>1993.4134615400001</c:v>
                </c:pt>
                <c:pt idx="8">
                  <c:v>1994.75961538</c:v>
                </c:pt>
                <c:pt idx="9">
                  <c:v>1994.75961538</c:v>
                </c:pt>
                <c:pt idx="10">
                  <c:v>1995.43269231</c:v>
                </c:pt>
                <c:pt idx="11">
                  <c:v>1995.7211538500001</c:v>
                </c:pt>
                <c:pt idx="12">
                  <c:v>1996.1538461499999</c:v>
                </c:pt>
                <c:pt idx="13">
                  <c:v>1996.1538461499999</c:v>
                </c:pt>
                <c:pt idx="14">
                  <c:v>1996.3461538500001</c:v>
                </c:pt>
                <c:pt idx="15">
                  <c:v>1996.3461538500001</c:v>
                </c:pt>
                <c:pt idx="16">
                  <c:v>1996.875</c:v>
                </c:pt>
                <c:pt idx="17">
                  <c:v>1997.3557692300001</c:v>
                </c:pt>
                <c:pt idx="18">
                  <c:v>1997.4519230799999</c:v>
                </c:pt>
                <c:pt idx="19">
                  <c:v>1997.5961538500001</c:v>
                </c:pt>
                <c:pt idx="20">
                  <c:v>1997.6442307699999</c:v>
                </c:pt>
                <c:pt idx="21">
                  <c:v>1998.8942307699999</c:v>
                </c:pt>
                <c:pt idx="22">
                  <c:v>1999.18269231</c:v>
                </c:pt>
                <c:pt idx="23">
                  <c:v>1999.18269231</c:v>
                </c:pt>
                <c:pt idx="24">
                  <c:v>1999.4711538500001</c:v>
                </c:pt>
                <c:pt idx="25">
                  <c:v>1999.5192307699999</c:v>
                </c:pt>
                <c:pt idx="26">
                  <c:v>2000.19230769</c:v>
                </c:pt>
                <c:pt idx="27">
                  <c:v>2000.6730769200001</c:v>
                </c:pt>
                <c:pt idx="28">
                  <c:v>2001.1057692300001</c:v>
                </c:pt>
                <c:pt idx="29">
                  <c:v>2001.2019230799999</c:v>
                </c:pt>
                <c:pt idx="30">
                  <c:v>2001.68269231</c:v>
                </c:pt>
                <c:pt idx="31">
                  <c:v>2001.7788461499999</c:v>
                </c:pt>
                <c:pt idx="32">
                  <c:v>2002.88461538</c:v>
                </c:pt>
              </c:numCache>
            </c:numRef>
          </c:xVal>
          <c:yVal>
            <c:numRef>
              <c:f>Sheet1!$B$2:$B$75</c:f>
              <c:numCache>
                <c:formatCode>General</c:formatCode>
                <c:ptCount val="74"/>
                <c:pt idx="0">
                  <c:v>83.536254695799997</c:v>
                </c:pt>
                <c:pt idx="1">
                  <c:v>50.0286461058</c:v>
                </c:pt>
                <c:pt idx="2">
                  <c:v>55.730604012699999</c:v>
                </c:pt>
                <c:pt idx="3">
                  <c:v>90.579777594299998</c:v>
                </c:pt>
                <c:pt idx="4">
                  <c:v>177.827941004</c:v>
                </c:pt>
                <c:pt idx="5">
                  <c:v>273.84196342600001</c:v>
                </c:pt>
                <c:pt idx="6">
                  <c:v>321.96784442500001</c:v>
                </c:pt>
                <c:pt idx="7">
                  <c:v>239.27991734299999</c:v>
                </c:pt>
                <c:pt idx="8">
                  <c:v>349.11519371700001</c:v>
                </c:pt>
                <c:pt idx="9">
                  <c:v>598.88543349199995</c:v>
                </c:pt>
                <c:pt idx="10">
                  <c:v>1027.3507681799999</c:v>
                </c:pt>
                <c:pt idx="11">
                  <c:v>410.46983804400003</c:v>
                </c:pt>
                <c:pt idx="12">
                  <c:v>922.23956510400001</c:v>
                </c:pt>
                <c:pt idx="13">
                  <c:v>973.37738090400001</c:v>
                </c:pt>
                <c:pt idx="14">
                  <c:v>667.14271804099997</c:v>
                </c:pt>
                <c:pt idx="15">
                  <c:v>1382.3722273599999</c:v>
                </c:pt>
                <c:pt idx="16">
                  <c:v>1810.5582430300001</c:v>
                </c:pt>
                <c:pt idx="17">
                  <c:v>1274.8783617700001</c:v>
                </c:pt>
                <c:pt idx="18">
                  <c:v>1762.3564405699999</c:v>
                </c:pt>
                <c:pt idx="19">
                  <c:v>827.882590628</c:v>
                </c:pt>
                <c:pt idx="20">
                  <c:v>1459.0242156300001</c:v>
                </c:pt>
                <c:pt idx="21">
                  <c:v>3554.52235561</c:v>
                </c:pt>
                <c:pt idx="22">
                  <c:v>2308.2415267599999</c:v>
                </c:pt>
                <c:pt idx="23">
                  <c:v>1144.4419008</c:v>
                </c:pt>
                <c:pt idx="24">
                  <c:v>2713.8994312099999</c:v>
                </c:pt>
                <c:pt idx="25">
                  <c:v>1860.0784018100001</c:v>
                </c:pt>
                <c:pt idx="26">
                  <c:v>3367.7802830700002</c:v>
                </c:pt>
                <c:pt idx="27">
                  <c:v>4782.8581416500001</c:v>
                </c:pt>
                <c:pt idx="28">
                  <c:v>5473.7032628799998</c:v>
                </c:pt>
                <c:pt idx="29">
                  <c:v>6264.3353665699997</c:v>
                </c:pt>
                <c:pt idx="30">
                  <c:v>4293.5102100800004</c:v>
                </c:pt>
                <c:pt idx="31">
                  <c:v>6264.3353665699997</c:v>
                </c:pt>
                <c:pt idx="32">
                  <c:v>9389.7980104800008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61F6-4108-B398-4D78122EC84B}"/>
            </c:ext>
          </c:extLst>
        </c:ser>
        <c:ser>
          <c:idx val="3"/>
          <c:order val="2"/>
          <c:spPr>
            <a:ln w="25400" cap="rnd">
              <a:noFill/>
              <a:round/>
            </a:ln>
            <a:effectLst/>
          </c:spPr>
          <c:marker>
            <c:symbol val="circle"/>
            <c:size val="9"/>
            <c:spPr>
              <a:solidFill>
                <a:schemeClr val="accent4">
                  <a:lumMod val="75000"/>
                </a:schemeClr>
              </a:solidFill>
              <a:ln w="9525">
                <a:solidFill>
                  <a:schemeClr val="accent1">
                    <a:lumMod val="75000"/>
                  </a:schemeClr>
                </a:solidFill>
              </a:ln>
              <a:effectLst/>
            </c:spPr>
          </c:marker>
          <c:dPt>
            <c:idx val="24"/>
            <c:marker>
              <c:symbol val="circle"/>
              <c:size val="8"/>
              <c:spPr>
                <a:solidFill>
                  <a:schemeClr val="accent4">
                    <a:lumMod val="75000"/>
                  </a:schemeClr>
                </a:solidFill>
                <a:ln w="9525">
                  <a:solidFill>
                    <a:schemeClr val="accent1">
                      <a:lumMod val="75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2-61F6-4108-B398-4D78122EC84B}"/>
              </c:ext>
            </c:extLst>
          </c:dPt>
          <c:xVal>
            <c:numRef>
              <c:f>Sheet1!$C$2:$C$40</c:f>
              <c:numCache>
                <c:formatCode>General</c:formatCode>
                <c:ptCount val="39"/>
                <c:pt idx="0">
                  <c:v>2008.1730769200001</c:v>
                </c:pt>
                <c:pt idx="1">
                  <c:v>2009.3</c:v>
                </c:pt>
                <c:pt idx="2">
                  <c:v>2009.5</c:v>
                </c:pt>
                <c:pt idx="3">
                  <c:v>2009.7</c:v>
                </c:pt>
                <c:pt idx="4">
                  <c:v>2010.3</c:v>
                </c:pt>
                <c:pt idx="5">
                  <c:v>2010.5</c:v>
                </c:pt>
                <c:pt idx="6">
                  <c:v>2011.16</c:v>
                </c:pt>
                <c:pt idx="7">
                  <c:v>2011.32</c:v>
                </c:pt>
                <c:pt idx="8">
                  <c:v>2011.9</c:v>
                </c:pt>
                <c:pt idx="9">
                  <c:v>2012.4</c:v>
                </c:pt>
                <c:pt idx="10">
                  <c:v>2012.41</c:v>
                </c:pt>
                <c:pt idx="11">
                  <c:v>2012.9</c:v>
                </c:pt>
                <c:pt idx="12">
                  <c:v>2013.8</c:v>
                </c:pt>
                <c:pt idx="13">
                  <c:v>2014.16</c:v>
                </c:pt>
                <c:pt idx="14">
                  <c:v>2014.8</c:v>
                </c:pt>
                <c:pt idx="15">
                  <c:v>2014.81</c:v>
                </c:pt>
                <c:pt idx="16">
                  <c:v>2014.82</c:v>
                </c:pt>
                <c:pt idx="17">
                  <c:v>2016.33</c:v>
                </c:pt>
                <c:pt idx="18">
                  <c:v>2017.58</c:v>
                </c:pt>
                <c:pt idx="19">
                  <c:v>2017.59</c:v>
                </c:pt>
                <c:pt idx="20">
                  <c:v>2019.3</c:v>
                </c:pt>
                <c:pt idx="21">
                  <c:v>2019.8</c:v>
                </c:pt>
                <c:pt idx="22">
                  <c:v>2020.1</c:v>
                </c:pt>
                <c:pt idx="23">
                  <c:v>2020.2</c:v>
                </c:pt>
                <c:pt idx="24">
                  <c:v>2021.3</c:v>
                </c:pt>
                <c:pt idx="25">
                  <c:v>2003.4134615400001</c:v>
                </c:pt>
                <c:pt idx="26">
                  <c:v>2003.50961538</c:v>
                </c:pt>
                <c:pt idx="27">
                  <c:v>2003.6538461499999</c:v>
                </c:pt>
                <c:pt idx="28">
                  <c:v>2004.80769231</c:v>
                </c:pt>
                <c:pt idx="29">
                  <c:v>2004.80769231</c:v>
                </c:pt>
                <c:pt idx="30">
                  <c:v>2004.80769231</c:v>
                </c:pt>
                <c:pt idx="31">
                  <c:v>2005.7692307699999</c:v>
                </c:pt>
                <c:pt idx="32">
                  <c:v>2005.86538462</c:v>
                </c:pt>
                <c:pt idx="33">
                  <c:v>2006.875</c:v>
                </c:pt>
                <c:pt idx="34">
                  <c:v>2006.9230769200001</c:v>
                </c:pt>
                <c:pt idx="35">
                  <c:v>2006.9711538500001</c:v>
                </c:pt>
                <c:pt idx="36">
                  <c:v>2007.06730769</c:v>
                </c:pt>
                <c:pt idx="37">
                  <c:v>2007.7884615400001</c:v>
                </c:pt>
                <c:pt idx="38">
                  <c:v>2007.8365384599999</c:v>
                </c:pt>
              </c:numCache>
            </c:numRef>
          </c:xVal>
          <c:yVal>
            <c:numRef>
              <c:f>Sheet1!$D$2:$D$40</c:f>
              <c:numCache>
                <c:formatCode>General</c:formatCode>
                <c:ptCount val="39"/>
                <c:pt idx="0">
                  <c:v>20535.250264599999</c:v>
                </c:pt>
                <c:pt idx="1">
                  <c:v>36600</c:v>
                </c:pt>
                <c:pt idx="2">
                  <c:v>21100</c:v>
                </c:pt>
                <c:pt idx="3">
                  <c:v>37700</c:v>
                </c:pt>
                <c:pt idx="4">
                  <c:v>42000</c:v>
                </c:pt>
                <c:pt idx="5">
                  <c:v>25800</c:v>
                </c:pt>
                <c:pt idx="6">
                  <c:v>46000.7</c:v>
                </c:pt>
                <c:pt idx="7">
                  <c:v>39000.400000000001</c:v>
                </c:pt>
                <c:pt idx="8">
                  <c:v>33000.6</c:v>
                </c:pt>
                <c:pt idx="9">
                  <c:v>31000.799999999999</c:v>
                </c:pt>
                <c:pt idx="10">
                  <c:v>59000</c:v>
                </c:pt>
                <c:pt idx="11">
                  <c:v>33000.699999999997</c:v>
                </c:pt>
                <c:pt idx="12">
                  <c:v>59000.6</c:v>
                </c:pt>
                <c:pt idx="13">
                  <c:v>59000.9</c:v>
                </c:pt>
                <c:pt idx="14">
                  <c:v>66000.399999999994</c:v>
                </c:pt>
                <c:pt idx="15">
                  <c:v>65000.4</c:v>
                </c:pt>
                <c:pt idx="16">
                  <c:v>66000.100000000006</c:v>
                </c:pt>
                <c:pt idx="17">
                  <c:v>73900.2</c:v>
                </c:pt>
                <c:pt idx="18">
                  <c:v>77900.2</c:v>
                </c:pt>
                <c:pt idx="19">
                  <c:v>83600.3</c:v>
                </c:pt>
                <c:pt idx="20">
                  <c:v>90900.2</c:v>
                </c:pt>
                <c:pt idx="21">
                  <c:v>78300.399999999994</c:v>
                </c:pt>
                <c:pt idx="22">
                  <c:v>99000</c:v>
                </c:pt>
                <c:pt idx="23">
                  <c:v>97200</c:v>
                </c:pt>
                <c:pt idx="24">
                  <c:v>105300</c:v>
                </c:pt>
                <c:pt idx="25">
                  <c:v>10181.5172172</c:v>
                </c:pt>
                <c:pt idx="26">
                  <c:v>11341.944035</c:v>
                </c:pt>
                <c:pt idx="27">
                  <c:v>13335.2143216</c:v>
                </c:pt>
                <c:pt idx="28">
                  <c:v>18938.420273299998</c:v>
                </c:pt>
                <c:pt idx="29">
                  <c:v>16548.170999400001</c:v>
                </c:pt>
                <c:pt idx="30">
                  <c:v>21096.905134100001</c:v>
                </c:pt>
                <c:pt idx="31">
                  <c:v>17000.776188200001</c:v>
                </c:pt>
                <c:pt idx="32">
                  <c:v>21096.905134100001</c:v>
                </c:pt>
                <c:pt idx="33">
                  <c:v>18938.420273299998</c:v>
                </c:pt>
                <c:pt idx="34">
                  <c:v>21096.905134100001</c:v>
                </c:pt>
                <c:pt idx="35">
                  <c:v>35226.946514700001</c:v>
                </c:pt>
                <c:pt idx="36">
                  <c:v>23501.400846100001</c:v>
                </c:pt>
                <c:pt idx="37">
                  <c:v>31622.776601699999</c:v>
                </c:pt>
                <c:pt idx="38">
                  <c:v>14074.6466334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61F6-4108-B398-4D78122EC84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074445632"/>
        <c:axId val="1074443968"/>
        <c:extLst/>
      </c:scatterChart>
      <c:valAx>
        <c:axId val="1074445632"/>
        <c:scaling>
          <c:orientation val="minMax"/>
          <c:max val="2023"/>
          <c:min val="197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CN"/>
          </a:p>
        </c:txPr>
        <c:crossAx val="1074443968"/>
        <c:crossesAt val="1"/>
        <c:crossBetween val="midCat"/>
      </c:valAx>
      <c:valAx>
        <c:axId val="1074443968"/>
        <c:scaling>
          <c:logBase val="10"/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E+00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CN"/>
          </a:p>
        </c:txPr>
        <c:crossAx val="1074445632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legendEntry>
        <c:idx val="2"/>
        <c:delete val="1"/>
      </c:legendEntry>
      <c:layout>
        <c:manualLayout>
          <c:xMode val="edge"/>
          <c:yMode val="edge"/>
          <c:x val="0.10583398950131231"/>
          <c:y val="0.16504607757363665"/>
          <c:w val="0.37374868766404207"/>
          <c:h val="0.1942131816856226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CN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26T06:51:19.613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1109 0 24575,'-59'0'0,"-1"0"-984,-7 0 0,6 0 247,-3 0 737,-8 0 0,13 0 860,5 0-860,19 0 445,18 0-445,0 0 0,3 0 0,-2 0 983,-1 0-566,-11 0-417,-6 0 0,-9 0 0,-19 0 0,2 0 0,-7 0 0,9 0 0,13 4 0,8 0 0,12 1 0,7 1 0,8 0 0,4 1 0,3 3 0,3-1 0,0 1 0,2 1 0,3 0 0,1 1 0,4 4 0,0 6 0,0 6 0,2 10 0,3 17 0,4 19 0,0 18-492,-8-26 0,-1 5 0,2 13 0,1 5 375,-4-19 1,1 3-1,0 0-211,2 0 0,0 0 0,-1 0 0,-2-1 0,0 0 0,-1 0 175,0 0 0,1 0 0,-2-1 153,-1-2 0,-1-1 0,0 1 0,-2 2 0,0 0 0,1-3-440,2 19 1,1-6 439,-3-13 0,-1-6 0,4 32 0,-1-34 983,-6-17-71,0-14-912,0-12 983,0-1 0,0-6 0,2 0-203,0 1-780,1-1 0,-1 1 0,-2 5 0,0 7 0,0 5 0,0 6 0,0-5 0,0-1 0,0 0 0,0-4 0,0-1 0,0-6 0,0-5 0,0 0 0,0 0 0,0-2 0,0 0 0,0 4 0,0 2 0,0 5 0,0 1 0,0-3 0,0 0 0,0-6 0,0 1 0,0-2 0,0 1 0,0 0 0,0-1 0,0 1 0,0-5 0,0-31 0,2 12 0,4-26 0,2 26 0,2 2 0,0 0 0,1 4 0,-3-2 0,1 1 0,-1 2 0,1-1 0,2 2 0,0 0 0,-3-1 0,4 1 0,-6-3 0,5 0 0,-3 3 0,-1-2 0,4 2 0,-1-2 0,1-1 0,0 2 0,0-2 0,1 2 0,0-1 0,0-4 0,0 3 0,0-3 0,0 1 0,0 1 0,1-2 0,-1 2 0,1 1 0,-1-3 0,1-1 0,-1 1 0,0 3 0,0 1 0,0 1 0,0 1 0,1 0 0,-1 3 0,0 0 0,0 0 0,1 0 0,-1 0 0,2 0 0,1-2 0,1-1 0,0 0 0,1 0 0,2 2 0,-1 0 0,3 1 0,-2 0 0,0 0 0,-1 0 0,-5 0 0,0-1 0,0 1 0,-1 0 0,1 0 0,0-2 0,-1-1 0,1-1 0,-1 1 0,1 3 0,4 0 0,1 0 0,5 0 0,5 0 0,1 0 0,5-4 0,-1-1 0,0 1 0,1 0 0,-1 4 0,0 0 0,-2 0 0,-2 0 0,-1 0 0,2-3 0,3-1 0,-3 0 0,-1 0 0,-1 3 0,-2 0 0,2 1 0,-4-3 0,0 0 0,3 0 0,-2 0 0,2 2 0,1 1 0,-3 0 0,-1 0 0,-2-1 0,-2 1 0,3 0 0,4 0 0,-2-2 0,3-2 0,-5 1 0,1 0 0,-1 3 0,0 0 0,4 0 0,2 0 0,4 0 0,7 0 0,2 0 0,-4 0 0,-2 0 0,-7 0 0,1 0 0,3 0 0,0 0 0,1-3 0,0-1 0,-3-1 0,-2 1 0,-5 3 0,0 1 0,0 0 0,-5-1 0,-1 1 0,-4 0 0,3 0 0,1 0 0,0 0 0,0 0 0,-5 0 0,0 0 0,-1 0 0,1 0 0,-1 0 0,0 0 0,-1 0 0,1 0 0,0 0 0,1 0 0,-1 0 0,2 0 0,1 0 0,1 0 0,3 0 0,0 0 0,3 0 0,5 0 0,-3 0 0,3 0 0,1 0 0,-3 0 0,3 0 0,0 0 0,-3 0 0,3 0 0,-4 0 0,-5 0 0,3 0 0,-3 0 0,0 0 0,-2 0 0,-4 0 0,0 0 0,0 0 0,-1 0 0,1 0 0,-1 0 0,1 0 0,-1 0 0,0 0 0,0 0 0,0 0 0,-1 0 0,-1 0 0,-1 0 0,1 0 0,1 0 0,0 0 0,0 0 0,0 0 0,-2 0 0,0 0 0,0 0 0,4 0 0,-3 0 0,5 0 0,-3 0 0,0 0 0,0 0 0,1 0 0,4 0 0,5 0 0,5 0 0,2 0 0,-1 0 0,0 0 0,1 0 0,1 0 0,-2 0 0,0 0 0,-3 0 0,3 0 0,0 0 0,1 0 0,-1 0 0,0 0 0,-5 0 0,-5 0 0,3 0 0,-4 0 0,0 0 0,-2 0 0,-4 0 0,1 0 0,0 0 0,1 0 0,-1 0 0,1 0 0,-1 0 0,0 0 0,-2 0 0,0 0 0,0 0 0,1 0 0,1 0 0,0 0 0,1 0 0,-1 0 0,0 0 0,0 0 0,-3 2 0,-3 6 0,-4 0 0,-2 5 0,0-3 0,0 0 0,0 0 0,0 0 0,-3 1 0,1 0 0,-1 0 0,0 1 0,3 0 0,0 1 0,0-1 0,0 0 0,0 0 0,0 0 0,0-2 0,0 1 0,0 0 0,0 1 0,0 4 0,0 1 0,0 5 0,-3 4 0,-1 2 0,0 5 0,0 0 0,3 1 0,1 0 0,-1 0 0,1 0 0,0-3 0,0-3 0,0 1 0,0-4 0,0 2 0,0 2 0,0-4 0,0 2 0,0 1 0,0-3 0,0 3 0,0-1 0,0 2 0,0 4 0,0 1 0,0-1 0,0-3 0,0-1 0,0-3 0,0-1 0,0-1 0,0-4 0,2-2 0,1-4 0,0 0 0,-1-1 0,-1-1 0,-1-1 0,0 0 0,0 0 0,3 0 0,0 0 0,0 1 0,0 0 0,0 0 0,0 0 0,1 1 0,1-1 0,-2 5 0,1 1 0,1 0 0,-2-1 0,1-4 0,0-2 0,-1-1 0,0 1 0,2-2 0,0-2 0,7-10 0,-3 0 0,6-9 0,-3 2 0,1 0 0,1 1 0,-2 3 0,-1 3 0,-1 0 0,1 3 0,0 0 0,1 0 0,0 0 0,0 0 0,10 0 0,6 0 0,7 0 0,9 0 0,-2 0 0,7 0 0,5 0 0,2 0 0,2 0 0,-2 0 0,-5 0 0,-7 0 0,-2 0 0,-1 0 0,-3 0 0,-1 0 0,-2 0 0,-5 0 0,-1 0 0,-1 0 0,-4 0 0,-6 3 0,4 0 0,-4 0 0,0 0 0,-1-3 0,-6 0 0,0 0 0,-2 0 0,1 0 0,0 0 0,0 2 0,1 1 0,0-1 0,1 0 0,0 1 0,1 0 0,-1 0 0,0 0 0,1 0 0,0 0 0,-1 1 0,5-2 0,1 1 0,1 1 0,-2-1 0,-4 0 0,-1-3 0,1 2 0,-1 2 0,0-1 0,5 4 0,1-3 0,2 3 0,3 0 0,-2-1 0,3 1 0,0-1 0,0 1 0,-1-3 0,1-1 0,-1 0 0,1 1 0,-1-1 0,0 3 0,0-2 0,-4 1 0,-1-1 0,-4-3 0,-1-1 0,0 0 0,-1 0 0,1 0 0,-1 0 0,1 0 0,-1 0 0,1 0 0,-1 0 0,0 2 0,0 1 0,-1 0 0,0-1 0,-1-2 0,0 0 0,0 0 0,-1 0 0,1 0 0,0 0 0,2 0 0,-1 2 0,6 1 0,4 0 0,3 0 0,-1-2 0,-1-1 0,-3 0 0,0 0 0,-1 0 0,-5 0 0,0 0 0,-1 0 0,0 0 0,-3-2 0,3-3 0,-4 0 0,4-2 0,-2 2 0,0-1 0,6-3 0,5-2 0,5-4 0,6-1 0,1 3 0,-3 0 0,-1 2 0,0-1 0,-4 0 0,-2 0 0,-4 4 0,-6 4 0,0-2 0,0 2 0,-1 1 0,1 0 0,-3 0 0,-2-1 0,0 1 0,0-3 0,3 0 0,-1 0 0,0-1 0,0 1 0,4 0 0,7 0 0,5-3 0,5 1 0,2 3 0,1-3 0,0 3 0,-4 0 0,-1-2 0,-1 1 0,-2 1 0,2 1 0,-5 3 0,1 1 0,0 0 0,-1 0 0,1-1 0,-5 1 0,3 0 0,-4 0 0,1 0 0,-2 0 0,-4 0 0,0 0 0,-1 0 0,0 0 0,0 3 0,-2 3 0,-2 0 0,-3 1 0,-3 4 0,0-2 0,1 6 0,2-3 0,3 0 0,4 4 0,5 6 0,2 1 0,6 10 0,5-1 0,1 1 0,1 3 0,-7-10 0,-1-1 0,-4-5 0,-1-6 0,-2 0 0,-4-1 0,-1-3 0,-1-4 0,-1-3 0,-1-3 0,-1 0 0,1 0 0,0 0 0,1 0 0,1 0 0,0 0 0,5 0 0,7 0 0,12 0 0,7 0 0,6 0 0,7 0 0,2 0 0,-3 0 0,-5 0 0,-7 0 0,-5 0 0,3 0 0,-5 0 0,-3 0 0,-7 0 0,-5 0 0,-5 0 0,-1 0 0,-1 0 0,-1 0 0,0 0 0,-1 0 0,0 0 0,0 0 0,0 0 0,-2 3 0,-1 0 0,1 0 0,0 0 0,2-3 0,1 0 0,0 0 0,1 3 0,-1 0 0,-1 0 0,0 0 0,3-3 0,2 0 0,5 0 0,1 0 0,0 0 0,1 2 0,1 1 0,-1 0 0,0 0 0,1-2 0,-5-1 0,3 0 0,-3 0 0,0 2 0,-2 1 0,-4 1 0,5-2 0,0 1 0,0 1 0,4-1 0,-3 0 0,4-3 0,0 3 0,0 0 0,0 0 0,-4 0 0,-2-3 0,-5 0 0,0 0 0,0 3 0,1 0 0,-2 1 0,-1-2 0,1-2 0,0 0 0,1 0 0,0 0 0,1 0 0,-1 0 0,0 0 0,1 0 0,0 0 0,3 0 0,2 0 0,4 0 0,4 0 0,3 0 0,4 0 0,-3 0 0,-2 0 0,1 0 0,0 0 0,5 4 0,-5 0 0,-1 1 0,0-2 0,-3-2 0,3-1 0,-5 0 0,-5 0 0,-1 0 0,0 0 0,1 0 0,0 0 0,-2 0 0,-5 0 0,-1 0 0,1 0 0,1 0 0,0 0 0,-2 0 0,0 0 0,1 0 0,0 2 0,6 1 0,5 1 0,6-2 0,5-1 0,1-1 0,1 0 0,-1 0 0,0 3 0,-5 2 0,-6-1 0,-6 0 0,-5-4 0,0 0 0,1 0 0,-2 0 0,-2-2 0,-3-7 0,-3 1 0,-2-7 0,-1 5 0,0 1 0,0-1 0,-2 0 0,-1 0 0,0 0 0,1-1 0,-1 3 0,0-4 0,-1 4 0,1-3 0,3-3 0,0-3 0,3 0 0,3 0 0,3 4 0,1 1 0,-1 2 0,-3 1 0,-3 1 0,0 0 0,4-4 0,-1 0 0,8-2 0,-5 3 0,3-5 0,6-7 0,3-6 0,6-6 0,-3 5 0,-4 7 0,-2 5 0,-6 5 0,-2 0 0,-4 1 0,-3 1 0,-3-2 0,3-10 0,2-7 0,4-13 0,1-3 0,1-17 0,2-19 0,0-7 0,0-3 0,-2 14 0,0 15 0,-4 13 0,-2 14 0,0 10 0,0 5 0,-1 1 0,0 2 0,-4 5 0,-2 1 0,-1-2 0,0-2 0,0 1 0,2-6 0,1-9 0,0-14 0,0-6 0,0-5 0,0 5 0,0 6 0,0 7 0,0 12 0,0 8 0,0 5 0,0 1 0,0 1 0,0-3 0,0-2 0,0-8 0,2 1 0,0 1 0,4 4 0,2 5 0,1 2 0,3 2 0,-1 5 0,0 2 0,0 1 0,-1-1 0,2 1 0,0 0 0,0 0 0,0 0 0,0 0 0,1 0 0,-1 0 0,2 0 0,1 0 0,4 0 0,5 0 0,5 0 0,3 0 0,1 0 0,-3 0 0,-1 0 0,-4 0 0,-5 0 0,-2 0 0,-4 0 0,-1 0 0,0 0 0,-2 0 0,1 0 0,-1 3 0,2 4 0,2 5 0,0 1 0,0-2 0,-2-2 0,-3-1 0,1 3 0,-1 1 0,-1-2 0,-1 0 0,-2-3 0,3-3 0,-3 2 0,2-2 0,1 2 0,0 0 0,0 0 0,0 0 0,0 1 0,1 1 0,1-2 0,-2 3 0,0-1 0,-4 1 0,1-1 0,0 0 0,-3 0 0,3-1 0,-3 2 0,3 0 0,0 0 0,-1 2 0,2 0 0,1-2 0,1-1 0,0-2 0,-2 1 0,0 1 0,-1 2 0,-1 1 0,-2 0 0,-2-1 0,-1 0 0,0 0 0,0 1 0,0 1 0,0 0 0,0 5 0,0 6 0,0 1 0,0 4 0,0-1 0,0 2 0,0 4 0,0-4 0,0-2 0,0-5 0,0-2 0,0 1 0,0-1 0,0 1 0,0-1 0,0-2 0,0-4 0,0-1 0,0-1 0,0 0 0,0-2 0,0 1 0,0 0 0,0-1 0,0 2 0,-3-1 0,0 1 0,-1 0 0,1 1 0,0-1 0,0 5 0,-4 6 0,-1 1 0,4-2 0,0-3 0,4-4 0,-3 5 0,-1 0 0,0 0 0,0-2 0,3-4 0,0 0 0,1-2 0,0-1 0,0 0 0,0 5 0,0 1 0,0 5 0,0 6 0,0-4 0,0 4 0,0-5 0,0-6 0,0-2 0,0-4 0,0 4 0,0 6 0,0 7 0,0 0 0,0 1 0,0-5 0,0-5 0,0-2 0,2-7 0,2-1 0,5-4 0,-2-2 0,4-1 0,-3-2 0,1 0 0,4 0 0,-2 0 0,4 0 0,-4 0 0,2 0 0,-1 0 0,0 0 0,0 0 0,0 0 0,-2 0 0,4 0 0,2 0 0,2 0 0,2 0 0,-1 0 0,0 0 0,2 0 0,-2 0 0,0 0 0,-2 0 0,1 0 0,0 0 0,1 0 0,-2 0 0,-5 0 0,0 0 0,-1 0 0,0 0 0,5 0 0,7 0 0,13 0 0,5 0 0,8 0 0,6 0 0,1 5 0,2 1 0,-7 3 0,-8-1 0,-9-4 0,-7 0 0,-6-3 0,-6 2 0,-1 0 0,-1 0 0,-1 0 0,-1-2 0,0-1 0,5 0 0,12 0 0,2 0 0,3 0 0,-2 0 0,-7 0 0,5 0 0,-5 0 0,-4 0 0,-2 0 0,-4 0 0,0 0 0,-2 0 0,-2 0 0,1 0 0,-1 3 0,0 0 0,7 0 0,3 0 0,10-3 0,7 0 0,1 0 0,1 0 0,-3 3 0,-5 1 0,-2 0 0,-4 0 0,-4-3 0,-3-1 0,-4 0 0,-1 0 0,-1 0 0,-1 0 0,-2 0 0,0 0 0,1 0 0,1 0 0,0 0 0,1 0 0,-1 0 0,5 0 0,5 0 0,2 0 0,4 0 0,-4 0 0,-3 0 0,-2 0 0,-4 0 0,-1 0 0,0 0 0,-1 0 0,0 0 0,-2 0 0,4 0 0,5-3 0,4-3 0,5-6 0,-4 0 0,0 0 0,-1 4 0,-5 3 0,-1 1 0,-6 1 0,-1 0 0,-4-2 0,-1-5 0,1 2 0,4-8 0,3 2 0,5-4 0,8-4 0,1 2 0,6-1 0,-5 4 0,-5 3 0,-4 0 0,-6 4 0,0 3 0,-3 1 0,-1 3 0,-2 0 0,5-2 0,-2 2 0,5 0 0,-3 0 0,-2 0 0,-1 0 0,-1-1 0,1 2 0,2 1 0,1 0 0,-1 1 0,2 0 0,4 0 0,6 4 0,6 4 0,4 5 0,0 3 0,1-3 0,-1-1 0,-4-1 0,-2-3 0,-5 1 0,-6-2 0,0-1 0,-6 0 0,1 0 0,-2-2 0,-2 2 0,0 6 0,1-3 0,1 6 0,2-4 0,1 1 0,1 1 0,-1-1 0,0 0 0,1 1 0,-1-1 0,0 0 0,0 1 0,1-1 0,-1 0 0,-1-2 0,-2-2 0,-2-3 0,-1-1 0,2 3 0,-1 2 0,4 2 0,-2 0 0,0 1 0,0 0 0,0 1 0,1-1 0,2 1 0,0-1 0,1-2 0,-3 0 0,-1-4 0,-2 0 0,-1 0 0,5-3 0,-2 0 0,4-2 0,1 2 0,1 1 0,0-1 0,0 0 0,-3 0 0,0 0 0,1 0 0,-1-3 0,0 0 0,-2 0 0,-1 0 0,1 0 0,4 0 0,4 0 0,1 0 0,2 0 0,-2 0 0,-2 0 0,1 0 0,-5 0 0,-1 0 0,-1 0 0,-1 0 0,-1 0 0,1 0 0,3 0 0,6 0 0,5 0 0,2 0 0,0 0 0,-2 0 0,0 0 0,-1 0 0,-4 0 0,4 0 0,-5 0 0,1-2 0,-1-1 0,-5-1 0,-1 1 0,-1 3 0,-1 0 0,-1 0 0,2 0 0,-1 0 0,1 0 0,1 0 0,3 0 0,2 0 0,5-3 0,4-1 0,2-1 0,1 1 0,-1 3 0,1 1 0,-4-1 0,-1 1 0,-2 0 0,-3 0 0,0 0 0,-2 0 0,-3 0 0,-1 0 0,-1 0 0,1 0 0,-1 0 0,0 0 0,-1 0 0,1 0 0,0 0 0,0 0 0,1-3 0,0 0 0,6-1 0,2 1 0,9 3 0,1 0 0,0 0 0,-1 0 0,-5 0 0,0 0 0,-1 0 0,-1 0 0,0 0 0,5 0 0,-4 0 0,4 0 0,-5 0 0,1 0 0,-1 0 0,-3 0 0,2 0 0,-3 0 0,4 0 0,0 0 0,-4 0 0,-2 0 0,-4 0 0,-1 0 0,1 0 0,-1 0 0,0 0 0,1 0 0,3 0 0,10 0 0,8 0 0,11 0 0,12 0 0,1 0 0,6 0 0,-7 0 0,-4 0 0,-6 0 0,-9 0 0,-7 0 0,-11 0 0,-2 0 0,-5 0 0,-1 0 0,-1 0 0,-1 0 0,-1 0 0,0 0 0,1 0 0,1 0 0,4 0 0,6 0 0,6 0 0,4 0 0,2 0 0,1 0 0,0 0 0,0 0 0,0 4 0,-4 0 0,-1 0 0,-5 0 0,0 0 0,4 0 0,-3 1 0,2-1 0,-3-4 0,0 0 0,4 0 0,-4 3 0,4 0 0,-5 1 0,1-2 0,-2-2 0,1 0 0,0 0 0,-5 0 0,-1 0 0,-5 0 0,-1 0 0,0 0 0,0 0 0,0 0 0,1 0 0,-1 0 0,0 0 0,0 0 0,5 0 0,6 0 0,5 0 0,12 0 0,9 0 0,9 0 0,7 0 0,-6 0 0,-8 0 0,-13 0 0,-13 0 0,-7 0 0,-4 0 0,-1 0 0,-5 0 0,-2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D63A10-EFB1-4E48-8E43-FD1864D4405F}" type="datetimeFigureOut">
              <a:rPr lang="en-CN" smtClean="0"/>
              <a:t>2025/9/19</a:t>
            </a:fld>
            <a:endParaRPr lang="en-C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8725E3-4786-1C4B-8883-D531D08FD01E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4658928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8725E3-4786-1C4B-8883-D531D08FD01E}" type="slidenum">
              <a:rPr lang="en-CN" smtClean="0"/>
              <a:t>1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266960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875CC8-91C3-4EA4-94B3-B42911C2B7B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5863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875CC8-91C3-4EA4-94B3-B42911C2B7B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6047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223145-AE6B-AC40-2B61-FD0E13F6D8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BF84451-00DD-58CB-1E1F-C6D531CACEA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4E77E69-B102-0ADF-B0C4-A9EAC4E950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1317FC-0CC7-8D33-4177-8D570C9D32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5693A3-C0E7-7E4C-8380-0FEBFDB6F117}" type="slidenum">
              <a:rPr lang="en-CN" smtClean="0"/>
              <a:t>32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2178061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8B7E0C-4658-0169-6EE8-82A3670865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1370084-0B4A-0E91-E4A4-A752C67F38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E8DF3DA-312B-4ADE-A32F-95C50E6BDC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305DD3-E144-89D3-89A9-149DFDEFCC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5693A3-C0E7-7E4C-8380-0FEBFDB6F117}" type="slidenum">
              <a:rPr lang="en-CN" smtClean="0"/>
              <a:t>33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9088813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8725E3-4786-1C4B-8883-D531D08FD01E}" type="slidenum">
              <a:rPr lang="en-CN" smtClean="0"/>
              <a:t>48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9237685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00BD59-943F-8341-9174-A15315CE283B}" type="slidenum">
              <a:rPr lang="en-CN" smtClean="0"/>
              <a:t>5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6493264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00BD59-943F-8341-9174-A15315CE283B}" type="slidenum">
              <a:rPr lang="en-CN" smtClean="0"/>
              <a:t>10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2721923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00BD59-943F-8341-9174-A15315CE283B}" type="slidenum">
              <a:rPr lang="en-CN" smtClean="0"/>
              <a:t>15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2562255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00BD59-943F-8341-9174-A15315CE283B}" type="slidenum">
              <a:rPr lang="en-CN" smtClean="0"/>
              <a:t>17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5263232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5693A3-C0E7-7E4C-8380-0FEBFDB6F117}" type="slidenum">
              <a:rPr lang="en-CN" smtClean="0"/>
              <a:t>19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9642077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8725E3-4786-1C4B-8883-D531D08FD01E}" type="slidenum">
              <a:rPr lang="en-CN" smtClean="0"/>
              <a:t>21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0367432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00BD59-943F-8341-9174-A15315CE283B}" type="slidenum">
              <a:rPr lang="en-CN" smtClean="0"/>
              <a:t>22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635919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BF867F-9F93-18DF-BEE6-7B67700667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809E053-B589-191B-C92E-C3186E6A7BF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F6C79E8-1DD6-98A3-83C2-7E47349170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F490AB-DE4C-14F0-B8CF-78EB1ACC70B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00BD59-943F-8341-9174-A15315CE283B}" type="slidenum">
              <a:rPr lang="en-CN" smtClean="0"/>
              <a:t>25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1141716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F307F-35C8-5849-2F62-717056A8CE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823E99-9BFD-8FCB-457E-320F6E1276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371EB4-CDA2-94F9-0FCF-7A0C6B15A8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C2776A-39F0-3F43-A9FD-45BB756F84FB}" type="datetime1">
              <a:rPr lang="en-US" smtClean="0"/>
              <a:t>9/19/25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D50ED7-0A8B-DBA9-2818-37D39EEC2C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AC2E3B-5C1D-ACE6-FD11-1E966F72EB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fld id="{5B11474F-04F4-744B-8B07-A066A0A4E1E8}" type="slidenum">
              <a:rPr lang="en-CN" smtClean="0"/>
              <a:pPr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4963468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68E528-4692-3F50-E90E-14DE00500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5F04AF-0B7F-041F-C98F-BF732837E9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D9BC3A-8AA3-C73E-5DBE-B87FF43E1F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D413A-9DE1-1344-B36C-EC03C1B6A71B}" type="datetime1">
              <a:rPr lang="en-US" smtClean="0"/>
              <a:t>9/19/25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AA1697-937D-7A7A-9234-E6C495F8B3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4F6F52-7232-63B5-80A3-65FA303C39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1474F-04F4-744B-8B07-A066A0A4E1E8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1691077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9532A9-CC09-378C-372E-84AD746AE74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3D49C2D-8B97-DA4B-254F-EAD751FEEA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171250-EDA1-E3D5-806B-A2977CC2F3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31789-C887-9046-B9DC-348486F56D60}" type="datetime1">
              <a:rPr lang="en-US" smtClean="0"/>
              <a:t>9/19/25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3CA414-B45C-91FA-980B-2BEAB0BC38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C78CED-0671-079A-E8E1-A95547A2C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1474F-04F4-744B-8B07-A066A0A4E1E8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9351448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ACFBCB-2C4B-E383-657D-E0753AFB3F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CF8AB0-1735-CEB4-DA55-3537614863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E0AA4B-2EF9-D06A-D087-DC55A43DBF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667E3-37CF-5C4E-BA18-C8FD9C13BECA}" type="datetime1">
              <a:rPr lang="en-US" smtClean="0"/>
              <a:t>9/19/25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79DBB1-A1B5-17A3-31E7-7D3E3E1E5E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7F9C6B-6E6E-A61E-9FB5-1A1C79C45E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fld id="{5B11474F-04F4-744B-8B07-A066A0A4E1E8}" type="slidenum">
              <a:rPr lang="en-CN" smtClean="0"/>
              <a:pPr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267981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7B4E71-51E8-D4BF-2EA5-D9FABABA69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4FE620-3B9B-7EA4-BE25-B1B4D29A1B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FF23D7-BBCD-C6E1-EA29-B8E895C099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5FD7D8-1E4E-D643-B214-80A160D00FBB}" type="datetime1">
              <a:rPr lang="en-US" smtClean="0"/>
              <a:t>9/19/25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D222D7-6B55-64D0-9ADD-B07E1B6D03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754543-E148-08AF-A07A-79B893ADD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1474F-04F4-744B-8B07-A066A0A4E1E8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7351578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459C27-E8D0-E42F-FEFA-9310A046E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20F1B6-CEB8-4447-0984-0ED9BE8BAC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861A55-90C4-8A82-70C4-7EB80527DB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7A52C7-A03C-0A82-A3FF-C5585F1D1B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7BC64-FACD-164F-B6C3-2A8B5EA7E7F6}" type="datetime1">
              <a:rPr lang="en-US" smtClean="0"/>
              <a:t>9/19/25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4450CB-F5B2-9757-7C4B-571452F28E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916B78-3E40-4C18-7568-E08192CEA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1474F-04F4-744B-8B07-A066A0A4E1E8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5041588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CA2970-7EC5-90CB-C745-7D0888D2AF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D9A0D9-4AC5-B87D-7FC9-ACADDEBA05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04F83D-C72D-918B-B823-526A2FA174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AADD41-4B50-EE07-55C2-5EF6CA24DE6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974A795-D748-157F-CF32-7584CA1EDAF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183D88F-2887-2D29-60AB-81B564AF4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0072F-D87B-434E-B3E7-7732796AAE8D}" type="datetime1">
              <a:rPr lang="en-US" smtClean="0"/>
              <a:t>9/19/25</a:t>
            </a:fld>
            <a:endParaRPr lang="en-C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4D7A321-D9E6-B9FF-A737-3859F48EAF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D6B26BF-71DC-8FB5-F086-C71892271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1474F-04F4-744B-8B07-A066A0A4E1E8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6798727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2C66E-F385-880A-EDDC-EC5E7BE908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6CBB21-6988-7121-98F9-240C89C9C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81AFE-3C25-794E-88F9-52044E03DD03}" type="datetime1">
              <a:rPr lang="en-US" smtClean="0"/>
              <a:t>9/19/25</a:t>
            </a:fld>
            <a:endParaRPr lang="en-C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738E30-B9DA-3252-6145-D61FA5FB30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C42D1A-4ED7-CDDF-FFAD-2EE82F0FE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1474F-04F4-744B-8B07-A066A0A4E1E8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2119163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8186142-8BC4-3B9C-B8B2-39F5A39D13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38F47-E0F3-BE4B-AB36-A5DD9A6D8280}" type="datetime1">
              <a:rPr lang="en-US" smtClean="0"/>
              <a:t>9/19/25</a:t>
            </a:fld>
            <a:endParaRPr lang="en-C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CE4CDF-88C8-18C9-7501-63828BCF22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7136A3-79AF-5833-923E-7D03AFF21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1474F-04F4-744B-8B07-A066A0A4E1E8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2214610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D1C645-35E4-55CD-8942-126FD1ECD9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7437F6-6094-BE34-5497-6FC87E3209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5F0356-7C5B-FB75-EADC-27C9B3E123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050702-7E13-FBA2-3FA4-24F4AC7B84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D495D-2ECB-8642-9037-A17DB84A4807}" type="datetime1">
              <a:rPr lang="en-US" smtClean="0"/>
              <a:t>9/19/25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9DE7B0-D8CE-6B14-9CBD-94BC255F91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BECE93-3060-7684-918C-C94B72EFF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1474F-04F4-744B-8B07-A066A0A4E1E8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2873306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27999-70E3-D301-A12B-7DDA0FA250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12106C8-C524-5FB3-71DD-A4D4FDB0D90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FE7861-4807-F7CF-BCB7-46832E22F5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BD0495-F4EC-6623-3804-5CCE8F5E8D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1EED4-E651-C740-8D67-28864251474D}" type="datetime1">
              <a:rPr lang="en-US" smtClean="0"/>
              <a:t>9/19/25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F5C55A-403C-4CC0-993B-C5404A9954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1C1316-ECD6-FDC6-0C10-E866057B0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1474F-04F4-744B-8B07-A066A0A4E1E8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803099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09A8B19-B245-B636-E57B-36764D60E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11BAE1-6B41-183F-1244-A1EF64B4DC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0ACF90-BBC6-3951-2CC4-B3EBE658966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3495D33-10BF-174C-ABC8-B15BDAEAB7D7}" type="datetime1">
              <a:rPr lang="en-US" smtClean="0"/>
              <a:t>9/19/25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72FF95-4BB7-A920-DD4F-414ED4F6A7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A2A308-AB0F-8564-CC19-6F3B0F977A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8800" y="649812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/>
                </a:solidFill>
              </a:defRPr>
            </a:lvl1pPr>
          </a:lstStyle>
          <a:p>
            <a:fld id="{5B11474F-04F4-744B-8B07-A066A0A4E1E8}" type="slidenum">
              <a:rPr lang="en-CN" smtClean="0"/>
              <a:pPr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737808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6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4" Type="http://schemas.openxmlformats.org/officeDocument/2006/relationships/chart" Target="../charts/chart1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svg"/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24.jpeg"/><Relationship Id="rId12" Type="http://schemas.openxmlformats.org/officeDocument/2006/relationships/image" Target="../media/image2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6" Type="http://schemas.openxmlformats.org/officeDocument/2006/relationships/image" Target="../media/image23.svg"/><Relationship Id="rId11" Type="http://schemas.openxmlformats.org/officeDocument/2006/relationships/image" Target="../media/image28.svg"/><Relationship Id="rId5" Type="http://schemas.openxmlformats.org/officeDocument/2006/relationships/image" Target="../media/image22.png"/><Relationship Id="rId15" Type="http://schemas.openxmlformats.org/officeDocument/2006/relationships/image" Target="../media/image32.sv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svg"/><Relationship Id="rId1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2.svg"/><Relationship Id="rId18" Type="http://schemas.openxmlformats.org/officeDocument/2006/relationships/image" Target="../media/image47.png"/><Relationship Id="rId3" Type="http://schemas.openxmlformats.org/officeDocument/2006/relationships/image" Target="../media/image21.png"/><Relationship Id="rId21" Type="http://schemas.openxmlformats.org/officeDocument/2006/relationships/image" Target="../media/image50.svg"/><Relationship Id="rId7" Type="http://schemas.openxmlformats.org/officeDocument/2006/relationships/image" Target="../media/image36.svg"/><Relationship Id="rId12" Type="http://schemas.openxmlformats.org/officeDocument/2006/relationships/image" Target="../media/image41.png"/><Relationship Id="rId17" Type="http://schemas.openxmlformats.org/officeDocument/2006/relationships/image" Target="../media/image46.sv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5.png"/><Relationship Id="rId20" Type="http://schemas.openxmlformats.org/officeDocument/2006/relationships/image" Target="../media/image49.png"/><Relationship Id="rId1" Type="http://schemas.openxmlformats.org/officeDocument/2006/relationships/tags" Target="../tags/tag3.xml"/><Relationship Id="rId6" Type="http://schemas.openxmlformats.org/officeDocument/2006/relationships/image" Target="../media/image35.png"/><Relationship Id="rId11" Type="http://schemas.openxmlformats.org/officeDocument/2006/relationships/image" Target="../media/image40.svg"/><Relationship Id="rId5" Type="http://schemas.openxmlformats.org/officeDocument/2006/relationships/image" Target="../media/image34.svg"/><Relationship Id="rId15" Type="http://schemas.openxmlformats.org/officeDocument/2006/relationships/image" Target="../media/image44.svg"/><Relationship Id="rId23" Type="http://schemas.openxmlformats.org/officeDocument/2006/relationships/image" Target="../media/image52.svg"/><Relationship Id="rId10" Type="http://schemas.openxmlformats.org/officeDocument/2006/relationships/image" Target="../media/image39.png"/><Relationship Id="rId19" Type="http://schemas.openxmlformats.org/officeDocument/2006/relationships/image" Target="../media/image48.svg"/><Relationship Id="rId4" Type="http://schemas.openxmlformats.org/officeDocument/2006/relationships/image" Target="../media/image33.png"/><Relationship Id="rId9" Type="http://schemas.openxmlformats.org/officeDocument/2006/relationships/image" Target="../media/image38.svg"/><Relationship Id="rId14" Type="http://schemas.openxmlformats.org/officeDocument/2006/relationships/image" Target="../media/image43.png"/><Relationship Id="rId22" Type="http://schemas.openxmlformats.org/officeDocument/2006/relationships/image" Target="../media/image51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d.com/en/products/processors/desktops/ryzen/9000-series/amd-ryzen-9-9950x3d.html" TargetMode="External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gem5.org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2A1C89-3F24-74FF-6707-C6D10D84D0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8688" y="537298"/>
            <a:ext cx="9434623" cy="3710135"/>
          </a:xfrm>
        </p:spPr>
        <p:txBody>
          <a:bodyPr>
            <a:normAutofit/>
          </a:bodyPr>
          <a:lstStyle/>
          <a:p>
            <a:r>
              <a:rPr lang="en-US" altLang="zh-CN" sz="7200" dirty="0"/>
              <a:t>Computer</a:t>
            </a:r>
            <a:r>
              <a:rPr lang="zh-CN" altLang="en-US" sz="7200" dirty="0"/>
              <a:t> </a:t>
            </a:r>
            <a:r>
              <a:rPr lang="en-US" altLang="zh-CN" sz="7200" dirty="0"/>
              <a:t>Architecture</a:t>
            </a:r>
            <a:br>
              <a:rPr lang="en-US" altLang="zh-CN" sz="7200" dirty="0"/>
            </a:br>
            <a:br>
              <a:rPr lang="en-US" altLang="zh-CN" dirty="0"/>
            </a:br>
            <a:r>
              <a:rPr lang="en-US" altLang="zh-CN" sz="4000" dirty="0"/>
              <a:t>W3D1:</a:t>
            </a:r>
            <a:r>
              <a:rPr lang="zh-CN" altLang="en-US" sz="4000" dirty="0"/>
              <a:t> </a:t>
            </a:r>
            <a:r>
              <a:rPr lang="en-US" altLang="zh-CN" sz="4000" dirty="0"/>
              <a:t>A</a:t>
            </a:r>
            <a:r>
              <a:rPr lang="zh-CN" altLang="en-US" sz="4000" dirty="0"/>
              <a:t> </a:t>
            </a:r>
            <a:r>
              <a:rPr lang="en-US" altLang="zh-CN" sz="4000" dirty="0"/>
              <a:t>Real</a:t>
            </a:r>
            <a:r>
              <a:rPr lang="zh-CN" altLang="en-US" sz="4000" dirty="0"/>
              <a:t> </a:t>
            </a:r>
            <a:r>
              <a:rPr lang="en-US" altLang="zh-CN" sz="4000" dirty="0"/>
              <a:t>Intro</a:t>
            </a:r>
            <a:r>
              <a:rPr lang="zh-CN" altLang="en-US" sz="4000" dirty="0"/>
              <a:t> </a:t>
            </a:r>
            <a:r>
              <a:rPr lang="en-US" altLang="zh-CN" sz="4000" dirty="0"/>
              <a:t>Computer</a:t>
            </a:r>
            <a:r>
              <a:rPr lang="zh-CN" altLang="en-US" sz="4000" dirty="0"/>
              <a:t> </a:t>
            </a:r>
            <a:r>
              <a:rPr lang="en-US" altLang="zh-CN" sz="4000" dirty="0"/>
              <a:t>Architecture</a:t>
            </a:r>
            <a:endParaRPr lang="en-C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9212AB-E858-7A84-EDC7-F0D11FBDAC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31088" y="4664940"/>
            <a:ext cx="9144000" cy="1655762"/>
          </a:xfrm>
        </p:spPr>
        <p:txBody>
          <a:bodyPr/>
          <a:lstStyle/>
          <a:p>
            <a:r>
              <a:rPr lang="en-US" altLang="zh-CN" dirty="0"/>
              <a:t>Jian</a:t>
            </a:r>
            <a:r>
              <a:rPr lang="zh-CN" altLang="en-US" dirty="0"/>
              <a:t> </a:t>
            </a:r>
            <a:r>
              <a:rPr lang="en-US" altLang="zh-CN" dirty="0"/>
              <a:t>Weng</a:t>
            </a:r>
          </a:p>
          <a:p>
            <a:r>
              <a:rPr lang="en-US" altLang="zh-CN" dirty="0"/>
              <a:t>Computer</a:t>
            </a:r>
            <a:r>
              <a:rPr lang="zh-CN" altLang="en-US" dirty="0"/>
              <a:t> </a:t>
            </a:r>
            <a:r>
              <a:rPr lang="en-US" altLang="zh-CN" dirty="0"/>
              <a:t>Science</a:t>
            </a:r>
          </a:p>
          <a:p>
            <a:r>
              <a:rPr lang="en-US" altLang="zh-CN" dirty="0"/>
              <a:t>CEMSE,</a:t>
            </a:r>
            <a:r>
              <a:rPr lang="zh-CN" altLang="en-US" dirty="0"/>
              <a:t> </a:t>
            </a:r>
            <a:r>
              <a:rPr lang="en-US" altLang="zh-CN" dirty="0"/>
              <a:t>KAUST</a:t>
            </a:r>
            <a:endParaRPr lang="en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AF0EDC-3CC7-ABBC-01E5-50C29F571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1474F-04F4-744B-8B07-A066A0A4E1E8}" type="slidenum">
              <a:rPr lang="en-CN" smtClean="0"/>
              <a:pPr/>
              <a:t>1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5487393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651289-6D0B-2485-E5FB-07E479E2D9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72EA14-2A07-A74E-AF7D-431CD4FC2107}" type="slidenum">
              <a:rPr lang="en-CN" smtClean="0"/>
              <a:t>10</a:t>
            </a:fld>
            <a:endParaRPr lang="en-C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A96748-B6F4-7B9D-08BA-BBA1A96890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907" y="106364"/>
            <a:ext cx="11524186" cy="6492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7918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0897DD-C39F-84C4-E3FF-C78B5CA62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72EA14-2A07-A74E-AF7D-431CD4FC2107}" type="slidenum">
              <a:rPr lang="en-CN" smtClean="0"/>
              <a:t>11</a:t>
            </a:fld>
            <a:endParaRPr lang="en-C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0167EE6-D05E-48A4-4A6D-8560864643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853" y="145983"/>
            <a:ext cx="11478294" cy="6459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6381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F6047-EA4B-59F1-C9D4-46EAA09B2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72EA14-2A07-A74E-AF7D-431CD4FC2107}" type="slidenum">
              <a:rPr lang="en-CN" smtClean="0"/>
              <a:t>12</a:t>
            </a:fld>
            <a:endParaRPr lang="en-C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5DFF5C-41DB-D802-F79C-F782276516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200" y="123586"/>
            <a:ext cx="11531600" cy="6473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4728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9C44FE-5929-DFC9-D35E-19B506F7D8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72EA14-2A07-A74E-AF7D-431CD4FC2107}" type="slidenum">
              <a:rPr lang="en-CN" smtClean="0"/>
              <a:t>13</a:t>
            </a:fld>
            <a:endParaRPr lang="en-C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314729-3E45-F068-5210-04BB7B7984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875" y="150784"/>
            <a:ext cx="11398251" cy="6417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0285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CA7A1C-B6CA-550D-1345-F6D200CD3C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105529"/>
            <a:ext cx="10515600" cy="1119729"/>
          </a:xfrm>
        </p:spPr>
        <p:txBody>
          <a:bodyPr/>
          <a:lstStyle/>
          <a:p>
            <a:r>
              <a:rPr lang="en-US" altLang="zh-CN" dirty="0"/>
              <a:t>Quantitative</a:t>
            </a:r>
            <a:r>
              <a:rPr lang="zh-CN" altLang="en-US" dirty="0"/>
              <a:t> </a:t>
            </a:r>
            <a:r>
              <a:rPr lang="en-US" altLang="zh-CN" dirty="0"/>
              <a:t>Approach</a:t>
            </a:r>
            <a:r>
              <a:rPr lang="zh-CN" altLang="en-US" dirty="0"/>
              <a:t> </a:t>
            </a:r>
            <a:r>
              <a:rPr lang="en-US" altLang="zh-CN" dirty="0"/>
              <a:t>2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Amdahl’s</a:t>
            </a:r>
            <a:r>
              <a:rPr lang="zh-CN" altLang="en-US" dirty="0"/>
              <a:t> </a:t>
            </a:r>
            <a:r>
              <a:rPr lang="en-US" altLang="zh-CN" dirty="0"/>
              <a:t>Law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0FAA72-20F0-3664-4335-EF0C24A0BA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178628"/>
            <a:ext cx="10515600" cy="2862944"/>
          </a:xfrm>
        </p:spPr>
        <p:txBody>
          <a:bodyPr>
            <a:normAutofit/>
          </a:bodyPr>
          <a:lstStyle/>
          <a:p>
            <a:r>
              <a:rPr lang="en-US" altLang="zh-CN" sz="3200" dirty="0"/>
              <a:t>The</a:t>
            </a:r>
            <a:r>
              <a:rPr lang="zh-CN" altLang="en-US" sz="3200" dirty="0"/>
              <a:t> </a:t>
            </a:r>
            <a:r>
              <a:rPr lang="en-US" altLang="zh-CN" sz="3200" dirty="0"/>
              <a:t>speedup</a:t>
            </a:r>
            <a:r>
              <a:rPr lang="zh-CN" altLang="en-US" sz="3200" dirty="0"/>
              <a:t> </a:t>
            </a:r>
            <a:r>
              <a:rPr lang="en-US" altLang="zh-CN" sz="3200" dirty="0"/>
              <a:t>of</a:t>
            </a:r>
            <a:r>
              <a:rPr lang="zh-CN" altLang="en-US" sz="3200" dirty="0"/>
              <a:t> </a:t>
            </a:r>
            <a:r>
              <a:rPr lang="en-US" altLang="zh-CN" sz="3200" dirty="0"/>
              <a:t>a</a:t>
            </a:r>
            <a:r>
              <a:rPr lang="zh-CN" altLang="en-US" sz="3200" dirty="0"/>
              <a:t> </a:t>
            </a:r>
            <a:r>
              <a:rPr lang="en-US" altLang="zh-CN" sz="3200" dirty="0"/>
              <a:t>system</a:t>
            </a:r>
            <a:r>
              <a:rPr lang="zh-CN" altLang="en-US" sz="3200" dirty="0"/>
              <a:t> </a:t>
            </a:r>
            <a:r>
              <a:rPr lang="en-US" altLang="zh-CN" sz="3200" dirty="0"/>
              <a:t>you</a:t>
            </a:r>
            <a:r>
              <a:rPr lang="zh-CN" altLang="en-US" sz="3200" dirty="0"/>
              <a:t> </a:t>
            </a:r>
            <a:r>
              <a:rPr lang="en-US" altLang="zh-CN" sz="3200" dirty="0"/>
              <a:t>can</a:t>
            </a:r>
            <a:r>
              <a:rPr lang="zh-CN" altLang="en-US" sz="3200" dirty="0"/>
              <a:t> </a:t>
            </a:r>
            <a:r>
              <a:rPr lang="en-US" altLang="zh-CN" sz="3200" dirty="0"/>
              <a:t>earn</a:t>
            </a:r>
            <a:r>
              <a:rPr lang="zh-CN" altLang="en-US" sz="3200" dirty="0"/>
              <a:t> </a:t>
            </a:r>
            <a:r>
              <a:rPr lang="en-US" altLang="zh-CN" sz="3200" dirty="0"/>
              <a:t>from</a:t>
            </a:r>
            <a:r>
              <a:rPr lang="zh-CN" altLang="en-US" sz="3200" dirty="0"/>
              <a:t> </a:t>
            </a:r>
            <a:r>
              <a:rPr lang="en-US" altLang="zh-CN" sz="3200" dirty="0"/>
              <a:t>optimizing</a:t>
            </a:r>
            <a:r>
              <a:rPr lang="zh-CN" altLang="en-US" sz="3200" dirty="0"/>
              <a:t> </a:t>
            </a:r>
            <a:r>
              <a:rPr lang="en-US" altLang="zh-CN" sz="3200" dirty="0"/>
              <a:t>a</a:t>
            </a:r>
            <a:r>
              <a:rPr lang="zh-CN" altLang="en-US" sz="3200" dirty="0"/>
              <a:t> </a:t>
            </a:r>
            <a:r>
              <a:rPr lang="en-US" altLang="zh-CN" sz="3200" dirty="0"/>
              <a:t>portion</a:t>
            </a:r>
            <a:r>
              <a:rPr lang="zh-CN" altLang="en-US" sz="3200" dirty="0"/>
              <a:t> </a:t>
            </a:r>
            <a:r>
              <a:rPr lang="en-US" altLang="zh-CN" sz="3200" dirty="0"/>
              <a:t>of</a:t>
            </a:r>
            <a:r>
              <a:rPr lang="zh-CN" altLang="en-US" sz="3200" dirty="0"/>
              <a:t> </a:t>
            </a:r>
            <a:r>
              <a:rPr lang="en-US" altLang="zh-CN" sz="3200" dirty="0"/>
              <a:t>this</a:t>
            </a:r>
            <a:r>
              <a:rPr lang="zh-CN" altLang="en-US" sz="3200" dirty="0"/>
              <a:t> </a:t>
            </a:r>
            <a:r>
              <a:rPr lang="en-US" altLang="zh-CN" sz="3200" dirty="0"/>
              <a:t>system</a:t>
            </a:r>
            <a:r>
              <a:rPr lang="zh-CN" altLang="en-US" sz="3200" dirty="0"/>
              <a:t> </a:t>
            </a:r>
            <a:r>
              <a:rPr lang="en-US" altLang="zh-CN" sz="3200" dirty="0"/>
              <a:t>is</a:t>
            </a:r>
            <a:r>
              <a:rPr lang="zh-CN" altLang="en-US" sz="3200" dirty="0"/>
              <a:t> </a:t>
            </a:r>
            <a:r>
              <a:rPr lang="en-US" altLang="zh-CN" sz="3200" dirty="0"/>
              <a:t>dominated</a:t>
            </a:r>
            <a:r>
              <a:rPr lang="zh-CN" altLang="en-US" sz="3200" dirty="0"/>
              <a:t> </a:t>
            </a:r>
            <a:r>
              <a:rPr lang="en-US" altLang="zh-CN" sz="3200" dirty="0"/>
              <a:t>by</a:t>
            </a:r>
            <a:r>
              <a:rPr lang="zh-CN" altLang="en-US" sz="3200" dirty="0"/>
              <a:t> </a:t>
            </a:r>
            <a:r>
              <a:rPr lang="en-US" altLang="zh-CN" sz="3200" dirty="0"/>
              <a:t>the</a:t>
            </a:r>
            <a:r>
              <a:rPr lang="zh-CN" altLang="en-US" sz="3200" dirty="0"/>
              <a:t> </a:t>
            </a:r>
            <a:r>
              <a:rPr lang="en-US" altLang="zh-CN" sz="3200" dirty="0"/>
              <a:t>original</a:t>
            </a:r>
            <a:r>
              <a:rPr lang="zh-CN" altLang="en-US" sz="3200" dirty="0"/>
              <a:t> </a:t>
            </a:r>
            <a:r>
              <a:rPr lang="en-US" altLang="zh-CN" sz="3200" dirty="0"/>
              <a:t>%</a:t>
            </a:r>
            <a:r>
              <a:rPr lang="zh-CN" altLang="en-US" sz="3200" dirty="0"/>
              <a:t> </a:t>
            </a:r>
            <a:r>
              <a:rPr lang="en-US" altLang="zh-CN" sz="3200" dirty="0"/>
              <a:t>of</a:t>
            </a:r>
            <a:r>
              <a:rPr lang="zh-CN" altLang="en-US" sz="3200" dirty="0"/>
              <a:t> </a:t>
            </a:r>
            <a:r>
              <a:rPr lang="en-US" altLang="zh-CN" sz="3200" dirty="0"/>
              <a:t>this</a:t>
            </a:r>
            <a:r>
              <a:rPr lang="zh-CN" altLang="en-US" sz="3200" dirty="0"/>
              <a:t> </a:t>
            </a:r>
            <a:r>
              <a:rPr lang="en-US" altLang="zh-CN" sz="3200" dirty="0"/>
              <a:t>portion</a:t>
            </a:r>
          </a:p>
          <a:p>
            <a:endParaRPr lang="en-US" altLang="zh-CN" sz="3200" dirty="0"/>
          </a:p>
          <a:p>
            <a:pPr marL="0" indent="0">
              <a:buNone/>
            </a:pPr>
            <a:r>
              <a:rPr lang="en-US" altLang="zh-CN" sz="3200" dirty="0"/>
              <a:t>👉🏻</a:t>
            </a:r>
            <a:r>
              <a:rPr lang="zh-CN" altLang="en-US" sz="3200" dirty="0"/>
              <a:t> </a:t>
            </a:r>
            <a:r>
              <a:rPr lang="en-US" altLang="zh-CN" sz="3200" dirty="0"/>
              <a:t>Optimize</a:t>
            </a:r>
            <a:r>
              <a:rPr lang="zh-CN" altLang="en-US" sz="3200" dirty="0"/>
              <a:t> </a:t>
            </a:r>
            <a:r>
              <a:rPr lang="en-US" altLang="zh-CN" sz="3200" dirty="0"/>
              <a:t>the</a:t>
            </a:r>
            <a:r>
              <a:rPr lang="zh-CN" altLang="en-US" sz="3200" dirty="0"/>
              <a:t> </a:t>
            </a:r>
            <a:r>
              <a:rPr lang="en-US" altLang="zh-CN" sz="3200" dirty="0"/>
              <a:t>most</a:t>
            </a:r>
            <a:r>
              <a:rPr lang="zh-CN" altLang="en-US" sz="3200" dirty="0"/>
              <a:t> </a:t>
            </a:r>
            <a:r>
              <a:rPr lang="en-US" altLang="zh-CN" sz="3200" dirty="0"/>
              <a:t>critical</a:t>
            </a:r>
            <a:r>
              <a:rPr lang="zh-CN" altLang="en-US" sz="3200" dirty="0"/>
              <a:t> </a:t>
            </a:r>
            <a:r>
              <a:rPr lang="en-US" altLang="zh-CN" sz="3200" dirty="0"/>
              <a:t>portion</a:t>
            </a:r>
            <a:r>
              <a:rPr lang="zh-CN" altLang="en-US" sz="3200" dirty="0"/>
              <a:t> </a:t>
            </a:r>
            <a:r>
              <a:rPr lang="en-US" altLang="zh-CN" sz="3200" dirty="0"/>
              <a:t>first!</a:t>
            </a:r>
            <a:endParaRPr lang="en-CN" sz="3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FC2E29-814C-121F-D315-BCC1771325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72EA14-2A07-A74E-AF7D-431CD4FC2107}" type="slidenum">
              <a:rPr lang="en-CN" smtClean="0"/>
              <a:t>14</a:t>
            </a:fld>
            <a:endParaRPr lang="en-CN"/>
          </a:p>
        </p:txBody>
      </p:sp>
      <p:sp>
        <p:nvSpPr>
          <p:cNvPr id="6" name="AutoShape 2" descr="{\displaystyle {\text{Speedup}}_{\text{overall}}={\frac {1}{(1-{\text{time}}_{\text{optimized}})+{\frac {{\text{time}}_{\text{optimized}}}{{\text{speedup}}_{\text{optimized}}}}}}}">
            <a:extLst>
              <a:ext uri="{FF2B5EF4-FFF2-40B4-BE49-F238E27FC236}">
                <a16:creationId xmlns:a16="http://schemas.microsoft.com/office/drawing/2014/main" id="{7DA3B315-BF77-77DD-C841-EDF00B52CA5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N"/>
          </a:p>
        </p:txBody>
      </p:sp>
      <p:sp>
        <p:nvSpPr>
          <p:cNvPr id="7" name="AutoShape 4" descr="{\displaystyle {\text{Speedup}}_{\text{overall}}={\frac {1}{(1-{\text{time}}_{\text{optimized}})+{\frac {{\text{time}}_{\text{optimized}}}{{\text{speedup}}_{\text{optimized}}}}}}}">
            <a:extLst>
              <a:ext uri="{FF2B5EF4-FFF2-40B4-BE49-F238E27FC236}">
                <a16:creationId xmlns:a16="http://schemas.microsoft.com/office/drawing/2014/main" id="{F39CC16D-B067-4D3B-5304-6ABC3784200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N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DF3A5C9-E0D7-44DE-A41A-3AEDF3D3682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34" t="1817" b="1"/>
          <a:stretch/>
        </p:blipFill>
        <p:spPr>
          <a:xfrm>
            <a:off x="1904142" y="1475631"/>
            <a:ext cx="8078914" cy="1356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956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B48E0E-CCB0-BE29-0F46-C1DC73217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086" y="-7140"/>
            <a:ext cx="10515600" cy="867522"/>
          </a:xfrm>
        </p:spPr>
        <p:txBody>
          <a:bodyPr>
            <a:normAutofit/>
          </a:bodyPr>
          <a:lstStyle/>
          <a:p>
            <a:r>
              <a:rPr lang="en-US" altLang="zh-CN" sz="5400" dirty="0"/>
              <a:t>Amdahl’s</a:t>
            </a:r>
            <a:r>
              <a:rPr lang="zh-CN" altLang="en-US" sz="5400" dirty="0"/>
              <a:t> </a:t>
            </a:r>
            <a:r>
              <a:rPr lang="en-US" altLang="zh-CN" sz="5400" dirty="0"/>
              <a:t>Law</a:t>
            </a:r>
            <a:r>
              <a:rPr lang="zh-CN" altLang="en-US" sz="5400" dirty="0"/>
              <a:t> </a:t>
            </a:r>
            <a:r>
              <a:rPr lang="en-US" altLang="zh-CN" sz="5400" dirty="0"/>
              <a:t>(CONT’D)</a:t>
            </a:r>
            <a:endParaRPr lang="en-CN" sz="5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1D84C42-311C-C828-38BB-A21E48367B4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68086" y="1690688"/>
                <a:ext cx="11495314" cy="4486275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sz="3600" dirty="0"/>
                  <a:t>Say,</a:t>
                </a:r>
                <a:r>
                  <a:rPr lang="zh-CN" altLang="en-US" sz="3600" dirty="0"/>
                  <a:t> </a:t>
                </a:r>
                <a:r>
                  <a:rPr lang="en-US" altLang="zh-CN" sz="3600" dirty="0"/>
                  <a:t>in</a:t>
                </a:r>
                <a:r>
                  <a:rPr lang="zh-CN" altLang="en-US" sz="3600" dirty="0"/>
                  <a:t> </a:t>
                </a:r>
                <a:r>
                  <a:rPr lang="en-US" altLang="zh-CN" sz="3600" dirty="0"/>
                  <a:t>a</a:t>
                </a:r>
                <a:r>
                  <a:rPr lang="zh-CN" altLang="en-US" sz="3600" dirty="0"/>
                  <a:t> </a:t>
                </a:r>
                <a:r>
                  <a:rPr lang="en-US" altLang="zh-CN" sz="3600" dirty="0"/>
                  <a:t>system,</a:t>
                </a:r>
                <a:r>
                  <a:rPr lang="zh-CN" altLang="en-US" sz="3600" dirty="0"/>
                  <a:t> </a:t>
                </a:r>
                <a:r>
                  <a:rPr lang="en-US" altLang="zh-CN" sz="3600" dirty="0"/>
                  <a:t>memory</a:t>
                </a:r>
                <a:r>
                  <a:rPr lang="zh-CN" altLang="en-US" sz="3600" dirty="0"/>
                  <a:t> </a:t>
                </a:r>
                <a:r>
                  <a:rPr lang="en-US" altLang="zh-CN" sz="3600" dirty="0"/>
                  <a:t>access</a:t>
                </a:r>
                <a:r>
                  <a:rPr lang="zh-CN" altLang="en-US" sz="3600" dirty="0"/>
                  <a:t> </a:t>
                </a:r>
                <a:r>
                  <a:rPr lang="en-US" altLang="zh-CN" sz="3600" dirty="0"/>
                  <a:t>occupies</a:t>
                </a:r>
                <a:r>
                  <a:rPr lang="zh-CN" altLang="en-US" sz="3600" dirty="0"/>
                  <a:t> </a:t>
                </a:r>
                <a:r>
                  <a:rPr lang="en-US" altLang="zh-CN" sz="3600" dirty="0"/>
                  <a:t>60%,</a:t>
                </a:r>
                <a:r>
                  <a:rPr lang="zh-CN" altLang="en-US" sz="3600" dirty="0"/>
                  <a:t> </a:t>
                </a:r>
                <a:r>
                  <a:rPr lang="en-US" altLang="zh-CN" sz="3600" dirty="0"/>
                  <a:t>while</a:t>
                </a:r>
                <a:r>
                  <a:rPr lang="zh-CN" altLang="en-US" sz="3600" dirty="0"/>
                  <a:t> </a:t>
                </a:r>
                <a:r>
                  <a:rPr lang="en-US" altLang="zh-CN" sz="3600" dirty="0"/>
                  <a:t>computation</a:t>
                </a:r>
                <a:r>
                  <a:rPr lang="zh-CN" altLang="en-US" sz="3600" dirty="0"/>
                  <a:t> </a:t>
                </a:r>
                <a:r>
                  <a:rPr lang="en-US" altLang="zh-CN" sz="3600" dirty="0"/>
                  <a:t>occupies</a:t>
                </a:r>
                <a:r>
                  <a:rPr lang="zh-CN" altLang="en-US" sz="3600" dirty="0"/>
                  <a:t> </a:t>
                </a:r>
                <a:r>
                  <a:rPr lang="en-US" altLang="zh-CN" sz="3600" dirty="0"/>
                  <a:t>10%.</a:t>
                </a:r>
              </a:p>
              <a:p>
                <a:pPr lvl="1"/>
                <a:r>
                  <a:rPr lang="en-US" altLang="zh-CN" sz="3200" dirty="0"/>
                  <a:t>What</a:t>
                </a:r>
                <a:r>
                  <a:rPr lang="zh-CN" altLang="en-US" sz="3200" dirty="0"/>
                  <a:t> </a:t>
                </a:r>
                <a:r>
                  <a:rPr lang="en-US" altLang="zh-CN" sz="3200" dirty="0"/>
                  <a:t>if</a:t>
                </a:r>
                <a:r>
                  <a:rPr lang="zh-CN" altLang="en-US" sz="3200" dirty="0"/>
                  <a:t> </a:t>
                </a:r>
                <a:r>
                  <a:rPr lang="en-US" altLang="zh-CN" sz="3200" dirty="0"/>
                  <a:t>we</a:t>
                </a:r>
                <a:r>
                  <a:rPr lang="zh-CN" altLang="en-US" sz="3200" dirty="0"/>
                  <a:t> </a:t>
                </a:r>
                <a:r>
                  <a:rPr lang="en-US" altLang="zh-CN" sz="3200" dirty="0"/>
                  <a:t>make</a:t>
                </a:r>
                <a:r>
                  <a:rPr lang="zh-CN" altLang="en-US" sz="3200" dirty="0"/>
                  <a:t> </a:t>
                </a:r>
                <a:r>
                  <a:rPr lang="en-US" altLang="zh-CN" sz="3200" dirty="0"/>
                  <a:t>the</a:t>
                </a:r>
                <a:r>
                  <a:rPr lang="zh-CN" altLang="en-US" sz="3200" dirty="0"/>
                  <a:t> </a:t>
                </a:r>
                <a:r>
                  <a:rPr lang="en-US" altLang="zh-CN" sz="3200" dirty="0"/>
                  <a:t>computation</a:t>
                </a:r>
                <a:r>
                  <a:rPr lang="zh-CN" altLang="en-US" sz="3200" dirty="0"/>
                  <a:t> </a:t>
                </a:r>
                <a:r>
                  <a:rPr lang="en-US" altLang="zh-CN" sz="3200" dirty="0"/>
                  <a:t>1</a:t>
                </a:r>
                <a:r>
                  <a:rPr lang="zh-CN" altLang="en-US" sz="3200" dirty="0"/>
                  <a:t> </a:t>
                </a:r>
                <a:r>
                  <a:rPr lang="en-US" altLang="zh-CN" sz="3200" dirty="0"/>
                  <a:t>million</a:t>
                </a:r>
                <a:r>
                  <a:rPr lang="zh-CN" altLang="en-US" sz="3200" dirty="0"/>
                  <a:t> </a:t>
                </a:r>
                <a:r>
                  <a:rPr lang="en-US" altLang="zh-CN" sz="3200" dirty="0"/>
                  <a:t>×</a:t>
                </a:r>
                <a:r>
                  <a:rPr lang="zh-CN" altLang="en-US" sz="3200" dirty="0"/>
                  <a:t> </a:t>
                </a:r>
                <a:r>
                  <a:rPr lang="en-US" altLang="zh-CN" sz="3200" dirty="0"/>
                  <a:t>faster?</a:t>
                </a:r>
              </a:p>
              <a:p>
                <a:pPr lvl="2"/>
                <a:r>
                  <a:rPr lang="en-US" altLang="zh-CN" sz="2800" dirty="0"/>
                  <a:t>Execution</a:t>
                </a:r>
                <a:r>
                  <a:rPr lang="zh-CN" altLang="en-US" sz="2800" dirty="0"/>
                  <a:t> </a:t>
                </a:r>
                <a:r>
                  <a:rPr lang="en-US" altLang="zh-CN" sz="2800" dirty="0"/>
                  <a:t>Time:</a:t>
                </a:r>
                <a:r>
                  <a:rPr lang="zh-CN" altLang="en-US" sz="2800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8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i="1" dirty="0" smtClean="0">
                            <a:latin typeface="Cambria Math" panose="02040503050406030204" pitchFamily="18" charset="0"/>
                          </a:rPr>
                          <m:t>1−10%</m:t>
                        </m:r>
                      </m:e>
                    </m:d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zh-CN" sz="28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  <m:t>10%</m:t>
                        </m:r>
                      </m:num>
                      <m:den>
                        <m: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  <m:t>1,000,000</m:t>
                        </m:r>
                      </m:den>
                    </m:f>
                    <m:r>
                      <a:rPr lang="zh-CN" altLang="en-US" sz="2800" i="1" dirty="0" smtClean="0"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90%</m:t>
                    </m:r>
                  </m:oMath>
                </a14:m>
                <a:endParaRPr lang="en-US" altLang="zh-CN" sz="2800" dirty="0"/>
              </a:p>
              <a:p>
                <a:pPr lvl="2"/>
                <a:endParaRPr lang="en-US" altLang="zh-CN" sz="3200" dirty="0"/>
              </a:p>
              <a:p>
                <a:pPr lvl="1"/>
                <a:r>
                  <a:rPr lang="en-US" altLang="zh-CN" sz="3200" dirty="0"/>
                  <a:t>What</a:t>
                </a:r>
                <a:r>
                  <a:rPr lang="zh-CN" altLang="en-US" sz="3200" dirty="0"/>
                  <a:t> </a:t>
                </a:r>
                <a:r>
                  <a:rPr lang="en-US" altLang="zh-CN" sz="3200" dirty="0"/>
                  <a:t>if</a:t>
                </a:r>
                <a:r>
                  <a:rPr lang="zh-CN" altLang="en-US" sz="3200" dirty="0"/>
                  <a:t> </a:t>
                </a:r>
                <a:r>
                  <a:rPr lang="en-US" altLang="zh-CN" sz="3200" dirty="0"/>
                  <a:t>we</a:t>
                </a:r>
                <a:r>
                  <a:rPr lang="zh-CN" altLang="en-US" sz="3200" dirty="0"/>
                  <a:t> </a:t>
                </a:r>
                <a:r>
                  <a:rPr lang="en-US" altLang="zh-CN" sz="3200" dirty="0"/>
                  <a:t>halve</a:t>
                </a:r>
                <a:r>
                  <a:rPr lang="zh-CN" altLang="en-US" sz="3200" dirty="0"/>
                  <a:t> </a:t>
                </a:r>
                <a:r>
                  <a:rPr lang="en-US" altLang="zh-CN" sz="3200" dirty="0"/>
                  <a:t>the</a:t>
                </a:r>
                <a:r>
                  <a:rPr lang="zh-CN" altLang="en-US" sz="3200" dirty="0"/>
                  <a:t> </a:t>
                </a:r>
                <a:r>
                  <a:rPr lang="en-US" altLang="zh-CN" sz="3200" dirty="0"/>
                  <a:t>memory</a:t>
                </a:r>
                <a:r>
                  <a:rPr lang="zh-CN" altLang="en-US" sz="3200" dirty="0"/>
                  <a:t> </a:t>
                </a:r>
                <a:r>
                  <a:rPr lang="en-US" altLang="zh-CN" sz="3200" dirty="0"/>
                  <a:t>access</a:t>
                </a:r>
                <a:r>
                  <a:rPr lang="zh-CN" altLang="en-US" sz="3200" dirty="0"/>
                  <a:t> </a:t>
                </a:r>
                <a:r>
                  <a:rPr lang="en-US" altLang="zh-CN" sz="3200" dirty="0"/>
                  <a:t>time,</a:t>
                </a:r>
                <a:r>
                  <a:rPr lang="zh-CN" altLang="en-US" sz="3200" dirty="0"/>
                  <a:t> </a:t>
                </a:r>
                <a:r>
                  <a:rPr lang="en-US" altLang="zh-CN" sz="3200" dirty="0"/>
                  <a:t>what</a:t>
                </a:r>
                <a:r>
                  <a:rPr lang="zh-CN" altLang="en-US" sz="3200" dirty="0"/>
                  <a:t> </a:t>
                </a:r>
                <a:r>
                  <a:rPr lang="en-US" altLang="zh-CN" sz="3200" dirty="0"/>
                  <a:t>do</a:t>
                </a:r>
                <a:r>
                  <a:rPr lang="zh-CN" altLang="en-US" sz="3200" dirty="0"/>
                  <a:t> </a:t>
                </a:r>
                <a:r>
                  <a:rPr lang="en-US" altLang="zh-CN" sz="3200" dirty="0"/>
                  <a:t>we</a:t>
                </a:r>
                <a:r>
                  <a:rPr lang="zh-CN" altLang="en-US" sz="3200" dirty="0"/>
                  <a:t> </a:t>
                </a:r>
                <a:r>
                  <a:rPr lang="en-US" altLang="zh-CN" sz="3200" dirty="0"/>
                  <a:t>get?</a:t>
                </a:r>
              </a:p>
              <a:p>
                <a:pPr lvl="2"/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8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i="1" dirty="0" smtClean="0">
                            <a:latin typeface="Cambria Math" panose="02040503050406030204" pitchFamily="18" charset="0"/>
                          </a:rPr>
                          <m:t>1−60%</m:t>
                        </m:r>
                      </m:e>
                    </m:d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zh-CN" sz="28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  <m:t>60%</m:t>
                        </m:r>
                      </m:num>
                      <m:den>
                        <m: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800" b="0" i="1" dirty="0" smtClean="0">
                        <a:latin typeface="Cambria Math" panose="02040503050406030204" pitchFamily="18" charset="0"/>
                      </a:rPr>
                      <m:t>40%+30%=70%</m:t>
                    </m:r>
                  </m:oMath>
                </a14:m>
                <a:endParaRPr lang="en-CN" sz="2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1D84C42-311C-C828-38BB-A21E48367B4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8086" y="1690688"/>
                <a:ext cx="11495314" cy="4486275"/>
              </a:xfrm>
              <a:blipFill>
                <a:blip r:embed="rId3"/>
                <a:stretch>
                  <a:fillRect l="-1323" t="-3099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9A59E9-6C06-66F2-5453-F81D909900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72EA14-2A07-A74E-AF7D-431CD4FC2107}" type="slidenum">
              <a:rPr lang="en-CN" smtClean="0"/>
              <a:t>15</a:t>
            </a:fld>
            <a:endParaRPr lang="en-C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006431-A7A4-E150-1DF6-7C1AC8D9EB3C}"/>
              </a:ext>
            </a:extLst>
          </p:cNvPr>
          <p:cNvSpPr txBox="1"/>
          <p:nvPr/>
        </p:nvSpPr>
        <p:spPr>
          <a:xfrm>
            <a:off x="3211285" y="3795821"/>
            <a:ext cx="30262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The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original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execution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time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w/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optimized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part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excluded</a:t>
            </a:r>
            <a:endParaRPr lang="en-CN" dirty="0">
              <a:solidFill>
                <a:srgbClr val="FF0000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C393016-E13E-E77C-E38A-FD0C2EF83418}"/>
              </a:ext>
            </a:extLst>
          </p:cNvPr>
          <p:cNvSpPr/>
          <p:nvPr/>
        </p:nvSpPr>
        <p:spPr>
          <a:xfrm>
            <a:off x="4169229" y="3287486"/>
            <a:ext cx="1741714" cy="5551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3BF943-65BB-D85E-C928-D75DE9108590}"/>
              </a:ext>
            </a:extLst>
          </p:cNvPr>
          <p:cNvSpPr txBox="1"/>
          <p:nvPr/>
        </p:nvSpPr>
        <p:spPr>
          <a:xfrm>
            <a:off x="6351812" y="3997649"/>
            <a:ext cx="2710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Optimized</a:t>
            </a:r>
            <a:r>
              <a:rPr lang="zh-CN" alt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execution</a:t>
            </a:r>
            <a:r>
              <a:rPr lang="zh-CN" alt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time</a:t>
            </a:r>
            <a:endParaRPr lang="en-CN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EB08546-2423-6EBE-E996-8CBE2E3935E5}"/>
              </a:ext>
            </a:extLst>
          </p:cNvPr>
          <p:cNvSpPr/>
          <p:nvPr/>
        </p:nvSpPr>
        <p:spPr>
          <a:xfrm>
            <a:off x="6215744" y="3238492"/>
            <a:ext cx="1306286" cy="722539"/>
          </a:xfrm>
          <a:prstGeom prst="rect">
            <a:avLst/>
          </a:prstGeom>
          <a:noFill/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A71DA4C-0D7D-8E32-6E64-A553DFB60203}"/>
                  </a:ext>
                </a:extLst>
              </p:cNvPr>
              <p:cNvSpPr txBox="1"/>
              <p:nvPr/>
            </p:nvSpPr>
            <p:spPr>
              <a:xfrm>
                <a:off x="529483" y="928969"/>
                <a:ext cx="5045612" cy="8064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3200" dirty="0"/>
                  <a:t>Execution</a:t>
                </a:r>
                <a:r>
                  <a:rPr lang="zh-CN" altLang="en-US" sz="3200" dirty="0"/>
                  <a:t> </a:t>
                </a:r>
                <a:r>
                  <a:rPr lang="en-US" altLang="zh-CN" sz="3200" dirty="0"/>
                  <a:t>Time:</a:t>
                </a:r>
                <a:r>
                  <a:rPr lang="zh-CN" altLang="en-US" sz="3200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altLang="zh-CN" sz="32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den>
                    </m:f>
                  </m:oMath>
                </a14:m>
                <a:endParaRPr lang="en-CN" sz="32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A71DA4C-0D7D-8E32-6E64-A553DFB602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483" y="928969"/>
                <a:ext cx="5045612" cy="806439"/>
              </a:xfrm>
              <a:prstGeom prst="rect">
                <a:avLst/>
              </a:prstGeom>
              <a:blipFill>
                <a:blip r:embed="rId4"/>
                <a:stretch>
                  <a:fillRect l="-3008" b="-10769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785E815-52BB-2748-C11A-6EBCCC483D08}"/>
                  </a:ext>
                </a:extLst>
              </p:cNvPr>
              <p:cNvSpPr txBox="1"/>
              <p:nvPr/>
            </p:nvSpPr>
            <p:spPr>
              <a:xfrm>
                <a:off x="6010121" y="955335"/>
                <a:ext cx="3529428" cy="7903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3200" dirty="0"/>
                  <a:t>Speedup:</a:t>
                </a:r>
                <a:r>
                  <a:rPr lang="zh-CN" altLang="en-US" sz="32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𝐸𝑥𝑒𝑐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.  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𝑇𝑖𝑚𝑒</m:t>
                        </m:r>
                      </m:den>
                    </m:f>
                  </m:oMath>
                </a14:m>
                <a:endParaRPr lang="en-CN" sz="32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785E815-52BB-2748-C11A-6EBCCC483D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0121" y="955335"/>
                <a:ext cx="3529428" cy="790345"/>
              </a:xfrm>
              <a:prstGeom prst="rect">
                <a:avLst/>
              </a:prstGeom>
              <a:blipFill>
                <a:blip r:embed="rId5"/>
                <a:stretch>
                  <a:fillRect l="-4301" b="-19048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58716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8" grpId="0"/>
      <p:bldP spid="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79F32-85D5-8B8D-BE62-D870C498CF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825" y="101456"/>
            <a:ext cx="11303857" cy="1325563"/>
          </a:xfrm>
        </p:spPr>
        <p:txBody>
          <a:bodyPr>
            <a:normAutofit/>
          </a:bodyPr>
          <a:lstStyle/>
          <a:p>
            <a:r>
              <a:rPr lang="en-US" altLang="zh-CN" sz="5400" dirty="0"/>
              <a:t>Amdahl’s</a:t>
            </a:r>
            <a:r>
              <a:rPr lang="zh-CN" altLang="en-US" sz="5400" dirty="0"/>
              <a:t> </a:t>
            </a:r>
            <a:r>
              <a:rPr lang="en-US" altLang="zh-CN" sz="5400" dirty="0"/>
              <a:t>Law</a:t>
            </a:r>
            <a:r>
              <a:rPr lang="zh-CN" altLang="en-US" sz="5400" dirty="0"/>
              <a:t> </a:t>
            </a:r>
            <a:r>
              <a:rPr lang="en-US" altLang="zh-CN" sz="5400" dirty="0"/>
              <a:t>in</a:t>
            </a:r>
            <a:r>
              <a:rPr lang="zh-CN" altLang="en-US" sz="5400" dirty="0"/>
              <a:t> </a:t>
            </a:r>
            <a:r>
              <a:rPr lang="en-US" altLang="zh-CN" sz="5400" dirty="0"/>
              <a:t>the</a:t>
            </a:r>
            <a:r>
              <a:rPr lang="zh-CN" altLang="en-US" sz="5400" dirty="0"/>
              <a:t> </a:t>
            </a:r>
            <a:r>
              <a:rPr lang="en-US" altLang="zh-CN" sz="5400" dirty="0"/>
              <a:t>Multi-core</a:t>
            </a:r>
            <a:r>
              <a:rPr lang="zh-CN" altLang="en-US" sz="5400" dirty="0"/>
              <a:t> </a:t>
            </a:r>
            <a:r>
              <a:rPr lang="en-US" altLang="zh-CN" sz="5400" dirty="0"/>
              <a:t>Era</a:t>
            </a:r>
            <a:r>
              <a:rPr lang="zh-CN" altLang="en-US" sz="5400" dirty="0"/>
              <a:t> </a:t>
            </a:r>
            <a:r>
              <a:rPr lang="en-US" altLang="zh-CN" sz="5400" dirty="0"/>
              <a:t>[1]</a:t>
            </a:r>
            <a:endParaRPr lang="en-CN" sz="5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08ADADB-7DAF-87AE-A8E6-7E3B2AAA6FA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00741" y="1803854"/>
                <a:ext cx="10235391" cy="4236565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sz="3600" dirty="0"/>
                  <a:t>Quiz:</a:t>
                </a:r>
                <a:r>
                  <a:rPr lang="zh-CN" altLang="en-US" sz="3600" dirty="0"/>
                  <a:t> </a:t>
                </a:r>
                <a:r>
                  <a:rPr lang="en-US" altLang="zh-CN" sz="3600" dirty="0"/>
                  <a:t>What</a:t>
                </a:r>
                <a:r>
                  <a:rPr lang="zh-CN" altLang="en-US" sz="3600" dirty="0"/>
                  <a:t> </a:t>
                </a:r>
                <a:r>
                  <a:rPr lang="en-US" altLang="zh-CN" sz="3600" dirty="0"/>
                  <a:t>if</a:t>
                </a:r>
                <a:r>
                  <a:rPr lang="zh-CN" altLang="en-US" sz="3600" dirty="0"/>
                  <a:t> </a:t>
                </a:r>
                <a14:m>
                  <m:oMath xmlns:m="http://schemas.openxmlformats.org/officeDocument/2006/math">
                    <m:r>
                      <a:rPr lang="en-US" altLang="zh-CN" sz="3600" b="0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sz="3600" i="1" dirty="0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r>
                  <a:rPr lang="zh-CN" altLang="en-US" sz="3600" dirty="0"/>
                  <a:t> </a:t>
                </a:r>
                <a:r>
                  <a:rPr lang="en-US" altLang="zh-CN" sz="3600" dirty="0"/>
                  <a:t>of</a:t>
                </a:r>
                <a:r>
                  <a:rPr lang="zh-CN" altLang="en-US" sz="3600" dirty="0"/>
                  <a:t> </a:t>
                </a:r>
                <a:r>
                  <a:rPr lang="en-US" altLang="zh-CN" sz="3600" dirty="0"/>
                  <a:t>a</a:t>
                </a:r>
                <a:r>
                  <a:rPr lang="zh-CN" altLang="en-US" sz="3600" dirty="0"/>
                  <a:t> </a:t>
                </a:r>
                <a:r>
                  <a:rPr lang="en-US" altLang="zh-CN" sz="3600" dirty="0"/>
                  <a:t>program</a:t>
                </a:r>
                <a:r>
                  <a:rPr lang="zh-CN" altLang="en-US" sz="3600" dirty="0"/>
                  <a:t> </a:t>
                </a:r>
                <a:r>
                  <a:rPr lang="en-US" altLang="zh-CN" sz="3600" dirty="0"/>
                  <a:t>is</a:t>
                </a:r>
                <a:r>
                  <a:rPr lang="zh-CN" altLang="en-US" sz="3600" dirty="0"/>
                  <a:t> </a:t>
                </a:r>
                <a:r>
                  <a:rPr lang="en-US" altLang="zh-CN" sz="3600" dirty="0"/>
                  <a:t>parallelizable</a:t>
                </a:r>
                <a:r>
                  <a:rPr lang="zh-CN" altLang="en-US" sz="3600" dirty="0"/>
                  <a:t> </a:t>
                </a:r>
                <a:r>
                  <a:rPr lang="en-US" altLang="zh-CN" sz="3600" dirty="0"/>
                  <a:t>and</a:t>
                </a:r>
                <a:r>
                  <a:rPr lang="zh-CN" altLang="en-US" sz="3600" dirty="0"/>
                  <a:t> </a:t>
                </a:r>
                <a:r>
                  <a:rPr lang="en-US" altLang="zh-CN" sz="3600" dirty="0"/>
                  <a:t>we</a:t>
                </a:r>
                <a:r>
                  <a:rPr lang="zh-CN" altLang="en-US" sz="3600" dirty="0"/>
                  <a:t> </a:t>
                </a:r>
                <a:r>
                  <a:rPr lang="en-US" altLang="zh-CN" sz="3600" dirty="0"/>
                  <a:t>have</a:t>
                </a:r>
                <a:r>
                  <a:rPr lang="zh-CN" altLang="en-US" sz="3600" dirty="0"/>
                  <a:t> </a:t>
                </a:r>
                <a14:m>
                  <m:oMath xmlns:m="http://schemas.openxmlformats.org/officeDocument/2006/math">
                    <m:r>
                      <a:rPr lang="en-US" altLang="zh-CN" sz="36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sz="3600" dirty="0"/>
                  <a:t> </a:t>
                </a:r>
                <a:r>
                  <a:rPr lang="en-US" altLang="zh-CN" sz="3600" dirty="0"/>
                  <a:t>cores?</a:t>
                </a:r>
              </a:p>
              <a:p>
                <a:pPr lvl="1"/>
                <a:r>
                  <a:rPr lang="en-US" altLang="zh-CN" sz="3200" dirty="0"/>
                  <a:t>Execution</a:t>
                </a:r>
                <a:r>
                  <a:rPr lang="zh-CN" altLang="en-US" sz="3200" dirty="0"/>
                  <a:t> </a:t>
                </a:r>
                <a:r>
                  <a:rPr lang="en-US" altLang="zh-CN" sz="3200" dirty="0"/>
                  <a:t>Time:</a:t>
                </a:r>
                <a:r>
                  <a:rPr lang="zh-CN" altLang="en-US" sz="3200" dirty="0"/>
                  <a:t> </a:t>
                </a:r>
                <a14:m>
                  <m:oMath xmlns:m="http://schemas.openxmlformats.org/officeDocument/2006/math">
                    <m:r>
                      <a:rPr lang="en-US" altLang="zh-CN" sz="3200" i="1" dirty="0" smtClean="0">
                        <a:latin typeface="Cambria Math" panose="02040503050406030204" pitchFamily="18" charset="0"/>
                      </a:rPr>
                      <m:t>(1−</m:t>
                    </m:r>
                    <m:r>
                      <a:rPr lang="en-US" altLang="zh-CN" sz="3200" b="0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sz="3200" i="1" dirty="0" smtClean="0">
                        <a:latin typeface="Cambria Math" panose="02040503050406030204" pitchFamily="18" charset="0"/>
                      </a:rPr>
                      <m:t>%)+</m:t>
                    </m:r>
                    <m:f>
                      <m:fPr>
                        <m:ctrlPr>
                          <a:rPr lang="en-US" altLang="zh-CN" sz="32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3200" b="0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altLang="zh-CN" sz="3200" i="1" dirty="0">
                            <a:latin typeface="Cambria Math" panose="02040503050406030204" pitchFamily="18" charset="0"/>
                          </a:rPr>
                          <m:t>%</m:t>
                        </m:r>
                      </m:num>
                      <m:den>
                        <m:r>
                          <a:rPr lang="en-US" altLang="zh-CN" sz="3200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endParaRPr lang="en-CN" sz="3200" dirty="0"/>
              </a:p>
              <a:p>
                <a:pPr lvl="1"/>
                <a:endParaRPr lang="en-CN" sz="3200" dirty="0"/>
              </a:p>
              <a:p>
                <a:r>
                  <a:rPr lang="en-US" altLang="zh-CN" sz="3600" dirty="0"/>
                  <a:t>Goal:</a:t>
                </a:r>
                <a:r>
                  <a:rPr lang="zh-CN" altLang="en-US" sz="3600" dirty="0"/>
                  <a:t> </a:t>
                </a:r>
                <a:r>
                  <a:rPr lang="en-US" altLang="zh-CN" sz="3600" dirty="0"/>
                  <a:t>Under</a:t>
                </a:r>
                <a:r>
                  <a:rPr lang="zh-CN" altLang="en-US" sz="3600" dirty="0"/>
                  <a:t> </a:t>
                </a:r>
                <a:r>
                  <a:rPr lang="en-US" altLang="zh-CN" sz="3600" dirty="0"/>
                  <a:t>a</a:t>
                </a:r>
                <a:r>
                  <a:rPr lang="zh-CN" altLang="en-US" sz="3600" dirty="0"/>
                  <a:t> </a:t>
                </a:r>
                <a:r>
                  <a:rPr lang="en-US" altLang="zh-CN" sz="3600" dirty="0"/>
                  <a:t>fixed</a:t>
                </a:r>
                <a:r>
                  <a:rPr lang="zh-CN" altLang="en-US" sz="3600" dirty="0"/>
                  <a:t> </a:t>
                </a:r>
                <a:r>
                  <a:rPr lang="en-US" altLang="zh-CN" sz="3600" dirty="0"/>
                  <a:t>budget,</a:t>
                </a:r>
                <a:r>
                  <a:rPr lang="zh-CN" altLang="en-US" sz="3600" dirty="0"/>
                  <a:t> </a:t>
                </a:r>
                <a:r>
                  <a:rPr lang="en-US" altLang="zh-CN" sz="3600" dirty="0"/>
                  <a:t>how</a:t>
                </a:r>
                <a:r>
                  <a:rPr lang="zh-CN" altLang="en-US" sz="3600" dirty="0"/>
                  <a:t> </a:t>
                </a:r>
                <a:r>
                  <a:rPr lang="en-US" altLang="zh-CN" sz="3600" dirty="0"/>
                  <a:t>can</a:t>
                </a:r>
                <a:r>
                  <a:rPr lang="zh-CN" altLang="en-US" sz="3600" dirty="0"/>
                  <a:t> </a:t>
                </a:r>
                <a:r>
                  <a:rPr lang="en-US" altLang="zh-CN" sz="3600" dirty="0"/>
                  <a:t>we</a:t>
                </a:r>
                <a:r>
                  <a:rPr lang="zh-CN" altLang="en-US" sz="3600" dirty="0"/>
                  <a:t> </a:t>
                </a:r>
                <a:r>
                  <a:rPr lang="en-US" altLang="zh-CN" sz="3600" dirty="0"/>
                  <a:t>best</a:t>
                </a:r>
                <a:r>
                  <a:rPr lang="zh-CN" altLang="en-US" sz="3600" dirty="0"/>
                  <a:t> </a:t>
                </a:r>
                <a:r>
                  <a:rPr lang="en-US" altLang="zh-CN" sz="3600" dirty="0"/>
                  <a:t>balance</a:t>
                </a:r>
                <a:r>
                  <a:rPr lang="zh-CN" altLang="en-US" sz="3600" dirty="0"/>
                  <a:t> </a:t>
                </a:r>
                <a:r>
                  <a:rPr lang="en-US" altLang="zh-CN" sz="3600" dirty="0"/>
                  <a:t>the</a:t>
                </a:r>
                <a:r>
                  <a:rPr lang="zh-CN" altLang="en-US" sz="3600" dirty="0"/>
                  <a:t> </a:t>
                </a:r>
                <a:r>
                  <a:rPr lang="en-US" altLang="zh-CN" sz="3600" dirty="0"/>
                  <a:t>relation</a:t>
                </a:r>
                <a:r>
                  <a:rPr lang="zh-CN" altLang="en-US" sz="3600" dirty="0"/>
                  <a:t> </a:t>
                </a:r>
                <a:r>
                  <a:rPr lang="en-US" altLang="zh-CN" sz="3600" dirty="0"/>
                  <a:t>b/t</a:t>
                </a:r>
                <a:r>
                  <a:rPr lang="zh-CN" altLang="en-US" sz="3600" dirty="0"/>
                  <a:t> </a:t>
                </a:r>
                <a:r>
                  <a:rPr lang="en-US" altLang="zh-CN" sz="3600" dirty="0"/>
                  <a:t>core#</a:t>
                </a:r>
                <a:r>
                  <a:rPr lang="zh-CN" altLang="en-US" sz="3600" dirty="0"/>
                  <a:t> </a:t>
                </a:r>
                <a:r>
                  <a:rPr lang="en-US" altLang="zh-CN" sz="3600" dirty="0"/>
                  <a:t>and</a:t>
                </a:r>
                <a:r>
                  <a:rPr lang="zh-CN" altLang="en-US" sz="3600" dirty="0"/>
                  <a:t> </a:t>
                </a:r>
                <a:r>
                  <a:rPr lang="en-US" altLang="zh-CN" sz="3600" dirty="0"/>
                  <a:t>single-core</a:t>
                </a:r>
                <a:r>
                  <a:rPr lang="zh-CN" altLang="en-US" sz="3600" dirty="0"/>
                  <a:t> </a:t>
                </a:r>
                <a:r>
                  <a:rPr lang="en-US" altLang="zh-CN" sz="3600" dirty="0"/>
                  <a:t>power?</a:t>
                </a:r>
                <a:r>
                  <a:rPr lang="zh-CN" altLang="en-US" sz="3600" dirty="0"/>
                  <a:t> </a:t>
                </a:r>
                <a:r>
                  <a:rPr lang="en-US" altLang="zh-CN" sz="3600" dirty="0"/>
                  <a:t>[1]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08ADADB-7DAF-87AE-A8E6-7E3B2AAA6FA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00741" y="1803854"/>
                <a:ext cx="10235391" cy="4236565"/>
              </a:xfrm>
              <a:blipFill>
                <a:blip r:embed="rId2"/>
                <a:stretch>
                  <a:fillRect l="-1611" t="-359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35D215-7BAB-093C-1A2A-8FDD3DF01F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72EA14-2A07-A74E-AF7D-431CD4FC2107}" type="slidenum">
              <a:rPr lang="en-CN" smtClean="0"/>
              <a:t>16</a:t>
            </a:fld>
            <a:endParaRPr lang="en-C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D4FDF9-4229-29B3-0CA6-341164188499}"/>
              </a:ext>
            </a:extLst>
          </p:cNvPr>
          <p:cNvSpPr txBox="1"/>
          <p:nvPr/>
        </p:nvSpPr>
        <p:spPr>
          <a:xfrm>
            <a:off x="1142997" y="6155192"/>
            <a:ext cx="1031965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[1]</a:t>
            </a:r>
            <a:r>
              <a:rPr lang="zh-CN" altLang="en-US" dirty="0"/>
              <a:t> </a:t>
            </a:r>
            <a:r>
              <a:rPr lang="en-CN" dirty="0"/>
              <a:t>M. D. Hill and M. R. Marty, "Amdahl's Law in the Multicore Era," in Computer, vol. 41, no. 7, pp. 33-38, July 2008, doi: 10.1109/MC.2008.209.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EA55339-BB15-7CDC-5C1D-72073A247EAE}"/>
              </a:ext>
            </a:extLst>
          </p:cNvPr>
          <p:cNvSpPr/>
          <p:nvPr/>
        </p:nvSpPr>
        <p:spPr>
          <a:xfrm>
            <a:off x="4147073" y="2952974"/>
            <a:ext cx="1635162" cy="57015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8C9695E-7C59-BD83-B59B-7AFABEFACC43}"/>
              </a:ext>
            </a:extLst>
          </p:cNvPr>
          <p:cNvSpPr/>
          <p:nvPr/>
        </p:nvSpPr>
        <p:spPr>
          <a:xfrm>
            <a:off x="6165925" y="2858845"/>
            <a:ext cx="589877" cy="750346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0FF3FE-4004-8E76-78CE-1766DFE29E1E}"/>
              </a:ext>
            </a:extLst>
          </p:cNvPr>
          <p:cNvSpPr txBox="1"/>
          <p:nvPr/>
        </p:nvSpPr>
        <p:spPr>
          <a:xfrm>
            <a:off x="4079268" y="3590614"/>
            <a:ext cx="17029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Sequential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Part</a:t>
            </a:r>
            <a:endParaRPr lang="en-CN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4BA2D6-ABDD-8E64-C1FE-D5497F859D57}"/>
              </a:ext>
            </a:extLst>
          </p:cNvPr>
          <p:cNvSpPr txBox="1"/>
          <p:nvPr/>
        </p:nvSpPr>
        <p:spPr>
          <a:xfrm>
            <a:off x="5904318" y="3610510"/>
            <a:ext cx="1330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accent6">
                    <a:lumMod val="75000"/>
                  </a:schemeClr>
                </a:solidFill>
              </a:rPr>
              <a:t>Parallelized</a:t>
            </a:r>
            <a:endParaRPr lang="en-CN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0851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/>
      <p:bldP spid="1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2A72A3-7997-070C-5987-E4B15B3D70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791" y="1"/>
            <a:ext cx="11607501" cy="1269401"/>
          </a:xfrm>
        </p:spPr>
        <p:txBody>
          <a:bodyPr>
            <a:normAutofit fontScale="90000"/>
          </a:bodyPr>
          <a:lstStyle/>
          <a:p>
            <a:r>
              <a:rPr lang="en-US" altLang="zh-CN" sz="5400" dirty="0"/>
              <a:t>Amdahl’s</a:t>
            </a:r>
            <a:r>
              <a:rPr lang="zh-CN" altLang="en-US" sz="5400" dirty="0"/>
              <a:t> </a:t>
            </a:r>
            <a:r>
              <a:rPr lang="en-US" altLang="zh-CN" sz="5400" dirty="0"/>
              <a:t>Law</a:t>
            </a:r>
            <a:r>
              <a:rPr lang="zh-CN" altLang="en-US" sz="5400" dirty="0"/>
              <a:t> </a:t>
            </a:r>
            <a:r>
              <a:rPr lang="en-US" altLang="zh-CN" sz="5400" dirty="0"/>
              <a:t>in</a:t>
            </a:r>
            <a:r>
              <a:rPr lang="zh-CN" altLang="en-US" sz="5400" dirty="0"/>
              <a:t> </a:t>
            </a:r>
            <a:r>
              <a:rPr lang="en-US" altLang="zh-CN" sz="5400" dirty="0"/>
              <a:t>the</a:t>
            </a:r>
            <a:r>
              <a:rPr lang="zh-CN" altLang="en-US" sz="5400" dirty="0"/>
              <a:t> </a:t>
            </a:r>
            <a:r>
              <a:rPr lang="en-US" altLang="zh-CN" sz="5400" dirty="0"/>
              <a:t>Multicore</a:t>
            </a:r>
            <a:r>
              <a:rPr lang="zh-CN" altLang="en-US" sz="5400" dirty="0"/>
              <a:t> </a:t>
            </a:r>
            <a:r>
              <a:rPr lang="en-US" altLang="zh-CN" sz="5400" dirty="0"/>
              <a:t>Era</a:t>
            </a:r>
            <a:r>
              <a:rPr lang="zh-CN" altLang="en-US" sz="5400" dirty="0"/>
              <a:t> </a:t>
            </a:r>
            <a:r>
              <a:rPr lang="en-US" altLang="zh-CN" sz="5400" dirty="0"/>
              <a:t>(CONT’D)</a:t>
            </a:r>
            <a:endParaRPr lang="en-CN" sz="5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109651A-75F5-979C-D0AB-15658C33676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18969" y="1269402"/>
                <a:ext cx="11106899" cy="4916246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sz="3600" dirty="0"/>
                  <a:t>Say,</a:t>
                </a:r>
                <a:r>
                  <a:rPr lang="zh-CN" altLang="en-US" sz="3600" dirty="0"/>
                  <a:t> </a:t>
                </a:r>
                <a:r>
                  <a:rPr lang="en-US" altLang="zh-CN" sz="3600" dirty="0"/>
                  <a:t>we</a:t>
                </a:r>
                <a:r>
                  <a:rPr lang="zh-CN" altLang="en-US" sz="3600" dirty="0"/>
                  <a:t> </a:t>
                </a:r>
                <a:r>
                  <a:rPr lang="en-US" altLang="zh-CN" sz="3600" dirty="0"/>
                  <a:t>assume:</a:t>
                </a:r>
              </a:p>
              <a:p>
                <a:pPr lvl="1"/>
                <a:r>
                  <a:rPr lang="zh-CN" altLang="en-US" sz="3200" dirty="0"/>
                  <a:t> </a:t>
                </a:r>
                <a14:m>
                  <m:oMath xmlns:m="http://schemas.openxmlformats.org/officeDocument/2006/math">
                    <m:r>
                      <a:rPr lang="en-US" altLang="zh-CN" sz="3200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zh-CN" altLang="en-US" sz="3200" dirty="0"/>
                  <a:t> </a:t>
                </a:r>
                <a:r>
                  <a:rPr lang="en-US" altLang="zh-CN" sz="3200" dirty="0"/>
                  <a:t>units</a:t>
                </a:r>
                <a:r>
                  <a:rPr lang="zh-CN" altLang="en-US" sz="3200" dirty="0"/>
                  <a:t> </a:t>
                </a:r>
                <a:r>
                  <a:rPr lang="en-US" altLang="zh-CN" sz="3200" dirty="0"/>
                  <a:t>of</a:t>
                </a:r>
                <a:r>
                  <a:rPr lang="zh-CN" altLang="en-US" sz="3200" dirty="0"/>
                  <a:t> </a:t>
                </a:r>
                <a:r>
                  <a:rPr lang="en-US" altLang="zh-CN" sz="3200" dirty="0"/>
                  <a:t>budget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sz="32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sz="3200" b="0" i="1" smtClean="0">
                        <a:latin typeface="Cambria Math" panose="02040503050406030204" pitchFamily="18" charset="0"/>
                      </a:rPr>
                      <m:t>%</m:t>
                    </m:r>
                    <m:r>
                      <a:rPr lang="zh-CN" altLang="en-US" sz="32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3200" b="0" dirty="0"/>
                  <a:t>of</a:t>
                </a:r>
                <a:r>
                  <a:rPr lang="zh-CN" altLang="en-US" sz="3200" b="0" dirty="0"/>
                  <a:t> </a:t>
                </a:r>
                <a:r>
                  <a:rPr lang="en-US" altLang="zh-CN" sz="3200" b="0" dirty="0"/>
                  <a:t>the</a:t>
                </a:r>
                <a:r>
                  <a:rPr lang="zh-CN" altLang="en-US" sz="3200" b="0" dirty="0"/>
                  <a:t> </a:t>
                </a:r>
                <a:r>
                  <a:rPr lang="en-US" altLang="zh-CN" sz="3200" b="0" dirty="0"/>
                  <a:t>application</a:t>
                </a:r>
                <a:r>
                  <a:rPr lang="zh-CN" altLang="en-US" sz="3200" b="0" dirty="0"/>
                  <a:t> </a:t>
                </a:r>
                <a:r>
                  <a:rPr lang="en-US" altLang="zh-CN" sz="3200" b="0" dirty="0"/>
                  <a:t>is</a:t>
                </a:r>
                <a:r>
                  <a:rPr lang="zh-CN" altLang="en-US" sz="3200" b="0" dirty="0"/>
                  <a:t> </a:t>
                </a:r>
                <a:r>
                  <a:rPr lang="en-US" altLang="zh-CN" sz="3200" dirty="0"/>
                  <a:t>parallelizable</a:t>
                </a:r>
              </a:p>
              <a:p>
                <a:pPr lvl="1"/>
                <a:r>
                  <a:rPr lang="en-US" altLang="zh-CN" sz="3200" dirty="0"/>
                  <a:t>If</a:t>
                </a:r>
                <a:r>
                  <a:rPr lang="zh-CN" altLang="en-US" sz="3200" dirty="0"/>
                  <a:t> </a:t>
                </a:r>
                <a:r>
                  <a:rPr lang="en-US" altLang="zh-CN" sz="3200" dirty="0"/>
                  <a:t>I</a:t>
                </a:r>
                <a:r>
                  <a:rPr lang="zh-CN" altLang="en-US" sz="3200" dirty="0"/>
                  <a:t> </a:t>
                </a:r>
                <a:r>
                  <a:rPr lang="en-US" altLang="zh-CN" sz="3200" dirty="0"/>
                  <a:t>spend</a:t>
                </a:r>
                <a:r>
                  <a:rPr lang="zh-CN" altLang="en-US" sz="3200" dirty="0"/>
                  <a:t> </a:t>
                </a:r>
                <a14:m>
                  <m:oMath xmlns:m="http://schemas.openxmlformats.org/officeDocument/2006/math">
                    <m:r>
                      <a:rPr lang="en-US" altLang="zh-CN" sz="3200" i="1" dirty="0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zh-CN" altLang="en-US" sz="3200" dirty="0"/>
                  <a:t> </a:t>
                </a:r>
                <a:r>
                  <a:rPr lang="en-US" altLang="zh-CN" sz="3200" dirty="0"/>
                  <a:t>units</a:t>
                </a:r>
                <a:r>
                  <a:rPr lang="zh-CN" altLang="en-US" sz="3200" dirty="0"/>
                  <a:t> </a:t>
                </a:r>
                <a:r>
                  <a:rPr lang="en-US" altLang="zh-CN" sz="3200" dirty="0"/>
                  <a:t>of</a:t>
                </a:r>
                <a:r>
                  <a:rPr lang="zh-CN" altLang="en-US" sz="3200" dirty="0"/>
                  <a:t> </a:t>
                </a:r>
                <a:r>
                  <a:rPr lang="en-US" altLang="zh-CN" sz="3200" dirty="0"/>
                  <a:t>budget</a:t>
                </a:r>
                <a:r>
                  <a:rPr lang="zh-CN" altLang="en-US" sz="3200" dirty="0"/>
                  <a:t> </a:t>
                </a:r>
                <a:r>
                  <a:rPr lang="en-US" altLang="zh-CN" sz="3200" dirty="0"/>
                  <a:t>on</a:t>
                </a:r>
                <a:r>
                  <a:rPr lang="zh-CN" altLang="en-US" sz="3200" dirty="0"/>
                  <a:t> </a:t>
                </a:r>
                <a:r>
                  <a:rPr lang="en-US" altLang="zh-CN" sz="3200" dirty="0"/>
                  <a:t>each</a:t>
                </a:r>
                <a:r>
                  <a:rPr lang="zh-CN" altLang="en-US" sz="3200" dirty="0"/>
                  <a:t> </a:t>
                </a:r>
                <a:r>
                  <a:rPr lang="en-US" altLang="zh-CN" sz="3200" dirty="0"/>
                  <a:t>core,</a:t>
                </a:r>
                <a:r>
                  <a:rPr lang="zh-CN" altLang="en-US" sz="3200" dirty="0"/>
                  <a:t> </a:t>
                </a:r>
                <a:r>
                  <a:rPr lang="en-US" altLang="zh-CN" sz="3200" dirty="0"/>
                  <a:t>I</a:t>
                </a:r>
                <a:r>
                  <a:rPr lang="zh-CN" altLang="en-US" sz="3200" dirty="0"/>
                  <a:t> </a:t>
                </a:r>
                <a:r>
                  <a:rPr lang="en-US" altLang="zh-CN" sz="3200" dirty="0"/>
                  <a:t>get</a:t>
                </a:r>
                <a:r>
                  <a:rPr lang="zh-CN" altLang="en-US" sz="3200" dirty="0"/>
                  <a:t> </a:t>
                </a:r>
                <a14:m>
                  <m:oMath xmlns:m="http://schemas.openxmlformats.org/officeDocument/2006/math">
                    <m:r>
                      <a:rPr lang="en-US" altLang="zh-CN" sz="3200" b="0" i="1" smtClean="0">
                        <a:latin typeface="Cambria Math" panose="02040503050406030204" pitchFamily="18" charset="0"/>
                      </a:rPr>
                      <m:t>√</m:t>
                    </m:r>
                    <m:r>
                      <a:rPr lang="en-US" altLang="zh-CN" sz="3200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zh-CN" altLang="en-US" sz="3200" b="0" dirty="0"/>
                  <a:t> </a:t>
                </a:r>
                <a:r>
                  <a:rPr lang="en-US" altLang="zh-CN" sz="3200" b="0" dirty="0"/>
                  <a:t>computing</a:t>
                </a:r>
                <a:r>
                  <a:rPr lang="zh-CN" altLang="en-US" sz="3200" b="0" dirty="0"/>
                  <a:t> </a:t>
                </a:r>
                <a:r>
                  <a:rPr lang="en-US" altLang="zh-CN" sz="3200" b="0" dirty="0"/>
                  <a:t>power,</a:t>
                </a:r>
                <a:r>
                  <a:rPr lang="zh-CN" altLang="en-US" sz="3200" b="0" dirty="0"/>
                  <a:t> </a:t>
                </a:r>
                <a:r>
                  <a:rPr lang="en-US" altLang="zh-CN" sz="3200" b="0" dirty="0"/>
                  <a:t>and</a:t>
                </a:r>
                <a:r>
                  <a:rPr lang="zh-CN" altLang="en-US" sz="3200" b="0" dirty="0"/>
                  <a:t> </a:t>
                </a:r>
                <a:r>
                  <a:rPr lang="en-US" altLang="zh-CN" sz="3200" b="0" dirty="0"/>
                  <a:t>n/r</a:t>
                </a:r>
                <a:r>
                  <a:rPr lang="zh-CN" altLang="en-US" sz="3200" b="0" dirty="0"/>
                  <a:t> </a:t>
                </a:r>
                <a:r>
                  <a:rPr lang="en-US" altLang="zh-CN" sz="3200" b="0" dirty="0"/>
                  <a:t>cores</a:t>
                </a:r>
              </a:p>
              <a:p>
                <a:pPr lvl="2"/>
                <a:r>
                  <a:rPr lang="en-US" altLang="zh-CN" sz="2800" b="0" dirty="0"/>
                  <a:t>Execution</a:t>
                </a:r>
                <a:r>
                  <a:rPr lang="zh-CN" altLang="en-US" sz="2800" b="0" dirty="0"/>
                  <a:t> </a:t>
                </a:r>
                <a:r>
                  <a:rPr lang="en-US" altLang="zh-CN" sz="2800" b="0" dirty="0"/>
                  <a:t>Time</a:t>
                </a:r>
                <a:r>
                  <a:rPr lang="zh-CN" altLang="en-US" sz="2800" b="0" dirty="0"/>
                  <a:t> </a:t>
                </a:r>
                <a:r>
                  <a:rPr lang="en-US" altLang="zh-CN" sz="2800" b="0" dirty="0"/>
                  <a:t>=</a:t>
                </a:r>
              </a:p>
              <a:p>
                <a:r>
                  <a:rPr lang="en-US" altLang="zh-CN" sz="3600" dirty="0"/>
                  <a:t>Why</a:t>
                </a:r>
                <a:r>
                  <a:rPr lang="zh-CN" altLang="en-US" sz="3600" dirty="0"/>
                  <a:t> </a:t>
                </a:r>
                <a14:m>
                  <m:oMath xmlns:m="http://schemas.openxmlformats.org/officeDocument/2006/math"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√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altLang="zh-CN" sz="3600" b="0" dirty="0"/>
                  <a:t>?</a:t>
                </a:r>
                <a:r>
                  <a:rPr lang="zh-CN" altLang="en-US" sz="3600" b="0" dirty="0"/>
                  <a:t> </a:t>
                </a:r>
                <a:r>
                  <a:rPr lang="en-US" altLang="zh-CN" sz="3600" dirty="0"/>
                  <a:t>You</a:t>
                </a:r>
                <a:r>
                  <a:rPr lang="zh-CN" altLang="en-US" sz="3600" dirty="0"/>
                  <a:t> </a:t>
                </a:r>
                <a:r>
                  <a:rPr lang="en-US" altLang="zh-CN" sz="3600" dirty="0"/>
                  <a:t>are</a:t>
                </a:r>
                <a:r>
                  <a:rPr lang="zh-CN" altLang="en-US" sz="3600" dirty="0"/>
                  <a:t> </a:t>
                </a:r>
                <a:r>
                  <a:rPr lang="en-US" altLang="zh-CN" sz="3600" dirty="0"/>
                  <a:t>favoring</a:t>
                </a:r>
                <a:r>
                  <a:rPr lang="zh-CN" altLang="en-US" sz="3600" dirty="0"/>
                  <a:t> </a:t>
                </a:r>
                <a:r>
                  <a:rPr lang="en-US" altLang="zh-CN" sz="3600" dirty="0"/>
                  <a:t>multi-core</a:t>
                </a:r>
                <a:r>
                  <a:rPr lang="zh-CN" altLang="en-US" sz="3600" dirty="0"/>
                  <a:t> </a:t>
                </a:r>
                <a:r>
                  <a:rPr lang="en-US" altLang="zh-CN" sz="3600" dirty="0"/>
                  <a:t>too</a:t>
                </a:r>
                <a:r>
                  <a:rPr lang="zh-CN" altLang="en-US" sz="3600" dirty="0"/>
                  <a:t> </a:t>
                </a:r>
                <a:r>
                  <a:rPr lang="en-US" altLang="zh-CN" sz="3600" dirty="0"/>
                  <a:t>much!</a:t>
                </a:r>
                <a:endParaRPr lang="en-US" altLang="zh-CN" sz="3600" b="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109651A-75F5-979C-D0AB-15658C33676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18969" y="1269402"/>
                <a:ext cx="11106899" cy="4916246"/>
              </a:xfrm>
              <a:blipFill>
                <a:blip r:embed="rId3"/>
                <a:stretch>
                  <a:fillRect l="-1484" t="-2828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495794-9781-E11B-F9E8-B6C4AFB78E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72EA14-2A07-A74E-AF7D-431CD4FC2107}" type="slidenum">
              <a:rPr lang="en-CN" smtClean="0"/>
              <a:t>17</a:t>
            </a:fld>
            <a:endParaRPr lang="en-CN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EBBB7B6-B000-0CD7-06A5-E21AE6A9DC65}"/>
              </a:ext>
            </a:extLst>
          </p:cNvPr>
          <p:cNvGrpSpPr/>
          <p:nvPr/>
        </p:nvGrpSpPr>
        <p:grpSpPr>
          <a:xfrm>
            <a:off x="4668305" y="3629516"/>
            <a:ext cx="2043955" cy="738664"/>
            <a:chOff x="4559448" y="3600488"/>
            <a:chExt cx="2043955" cy="738664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9339D1C-24A1-AA77-8745-34B69B82A6BB}"/>
                </a:ext>
              </a:extLst>
            </p:cNvPr>
            <p:cNvSpPr txBox="1"/>
            <p:nvPr/>
          </p:nvSpPr>
          <p:spPr>
            <a:xfrm>
              <a:off x="4559449" y="3600488"/>
              <a:ext cx="17437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Amount</a:t>
              </a:r>
              <a:r>
                <a:rPr lang="zh-CN" altLang="en-US" dirty="0"/>
                <a:t> </a:t>
              </a:r>
              <a:r>
                <a:rPr lang="en-US" altLang="zh-CN" dirty="0"/>
                <a:t>of</a:t>
              </a:r>
              <a:r>
                <a:rPr lang="zh-CN" altLang="en-US" dirty="0"/>
                <a:t> </a:t>
              </a:r>
              <a:r>
                <a:rPr lang="en-US" altLang="zh-CN" dirty="0"/>
                <a:t>work</a:t>
              </a:r>
              <a:endParaRPr lang="en-CN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2356AD0-7C33-6583-B503-E202AB2B9E6B}"/>
                </a:ext>
              </a:extLst>
            </p:cNvPr>
            <p:cNvSpPr txBox="1"/>
            <p:nvPr/>
          </p:nvSpPr>
          <p:spPr>
            <a:xfrm>
              <a:off x="4559448" y="3969820"/>
              <a:ext cx="19595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Computing</a:t>
              </a:r>
              <a:r>
                <a:rPr lang="zh-CN" altLang="en-US" dirty="0"/>
                <a:t> </a:t>
              </a:r>
              <a:r>
                <a:rPr lang="en-US" altLang="zh-CN" dirty="0"/>
                <a:t>power</a:t>
              </a:r>
              <a:endParaRPr lang="en-CN" dirty="0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8A24AC9B-B727-7787-E8C6-C957D22292AD}"/>
                </a:ext>
              </a:extLst>
            </p:cNvPr>
            <p:cNvCxnSpPr>
              <a:cxnSpLocks/>
            </p:cNvCxnSpPr>
            <p:nvPr/>
          </p:nvCxnSpPr>
          <p:spPr>
            <a:xfrm>
              <a:off x="4559448" y="3980578"/>
              <a:ext cx="2043955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01369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3542E43-8793-DB33-65C6-E12E92C8B21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927397" y="121575"/>
                <a:ext cx="10515600" cy="975706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sz="5400" dirty="0"/>
                  <a:t>A</a:t>
                </a:r>
                <a:r>
                  <a:rPr lang="zh-CN" altLang="en-US" sz="5400" dirty="0"/>
                  <a:t> </a:t>
                </a:r>
                <a:r>
                  <a:rPr lang="en-US" altLang="zh-CN" sz="5400" dirty="0"/>
                  <a:t>(Not</a:t>
                </a:r>
                <a:r>
                  <a:rPr lang="zh-CN" altLang="en-US" sz="5400" dirty="0"/>
                  <a:t> </a:t>
                </a:r>
                <a:r>
                  <a:rPr lang="en-US" altLang="zh-CN" sz="5400" dirty="0"/>
                  <a:t>that</a:t>
                </a:r>
                <a:r>
                  <a:rPr lang="zh-CN" altLang="en-US" sz="5400" dirty="0"/>
                  <a:t> </a:t>
                </a:r>
                <a:r>
                  <a:rPr lang="en-US" altLang="zh-CN" sz="5400" dirty="0"/>
                  <a:t>solid)</a:t>
                </a:r>
                <a:r>
                  <a:rPr lang="zh-CN" altLang="en-US" sz="5400" dirty="0"/>
                  <a:t> </a:t>
                </a:r>
                <a:r>
                  <a:rPr lang="en-US" altLang="zh-CN" sz="5400" dirty="0"/>
                  <a:t>justification</a:t>
                </a:r>
                <a:r>
                  <a:rPr lang="zh-CN" altLang="en-US" sz="5400" dirty="0"/>
                  <a:t> </a:t>
                </a:r>
                <a:r>
                  <a:rPr lang="en-US" altLang="zh-CN" sz="5400" dirty="0"/>
                  <a:t>of</a:t>
                </a:r>
                <a:r>
                  <a:rPr lang="zh-CN" altLang="en-US" sz="5400" dirty="0"/>
                  <a:t> </a:t>
                </a:r>
                <a14:m>
                  <m:oMath xmlns:m="http://schemas.openxmlformats.org/officeDocument/2006/math">
                    <m:r>
                      <a:rPr lang="en-US" altLang="zh-CN" sz="5400" b="0" i="1" smtClean="0">
                        <a:latin typeface="Cambria Math" panose="02040503050406030204" pitchFamily="18" charset="0"/>
                      </a:rPr>
                      <m:t>√</m:t>
                    </m:r>
                    <m:r>
                      <a:rPr lang="en-US" altLang="zh-CN" sz="54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CN" sz="54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3542E43-8793-DB33-65C6-E12E92C8B2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927397" y="121575"/>
                <a:ext cx="10515600" cy="975706"/>
              </a:xfrm>
              <a:blipFill>
                <a:blip r:embed="rId2"/>
                <a:stretch>
                  <a:fillRect l="-3016" t="-14103" b="-3333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66FC39-9C2D-6DC9-F13E-CA3CAD3BBC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269402"/>
            <a:ext cx="10704755" cy="4907561"/>
          </a:xfrm>
        </p:spPr>
        <p:txBody>
          <a:bodyPr>
            <a:normAutofit/>
          </a:bodyPr>
          <a:lstStyle/>
          <a:p>
            <a:r>
              <a:rPr lang="en-US" altLang="zh-CN" sz="4000" dirty="0"/>
              <a:t>Did</a:t>
            </a:r>
            <a:r>
              <a:rPr lang="zh-CN" altLang="en-US" sz="4000" dirty="0"/>
              <a:t> </a:t>
            </a:r>
            <a:r>
              <a:rPr lang="en-US" altLang="zh-CN" sz="4000" dirty="0"/>
              <a:t>you</a:t>
            </a:r>
            <a:r>
              <a:rPr lang="zh-CN" altLang="en-US" sz="4000" dirty="0"/>
              <a:t> </a:t>
            </a:r>
            <a:r>
              <a:rPr lang="en-US" altLang="zh-CN" sz="4000" dirty="0"/>
              <a:t>played</a:t>
            </a:r>
            <a:r>
              <a:rPr lang="zh-CN" altLang="en-US" sz="4000" dirty="0"/>
              <a:t> </a:t>
            </a:r>
            <a:r>
              <a:rPr lang="en-US" altLang="zh-CN" sz="4000" dirty="0"/>
              <a:t>overclocking</a:t>
            </a:r>
            <a:r>
              <a:rPr lang="zh-CN" altLang="en-US" sz="4000" dirty="0"/>
              <a:t> </a:t>
            </a:r>
            <a:r>
              <a:rPr lang="en-US" altLang="zh-CN" sz="4000" dirty="0"/>
              <a:t>before?</a:t>
            </a:r>
          </a:p>
          <a:p>
            <a:pPr lvl="1"/>
            <a:r>
              <a:rPr lang="en-US" altLang="zh-CN" sz="3600" dirty="0"/>
              <a:t>Speedup</a:t>
            </a:r>
            <a:r>
              <a:rPr lang="zh-CN" altLang="en-US" sz="3600" dirty="0"/>
              <a:t> </a:t>
            </a:r>
            <a:r>
              <a:rPr lang="en-US" altLang="zh-CN" sz="3600" dirty="0"/>
              <a:t>the</a:t>
            </a:r>
            <a:r>
              <a:rPr lang="zh-CN" altLang="en-US" sz="3600" dirty="0"/>
              <a:t> </a:t>
            </a:r>
            <a:r>
              <a:rPr lang="en-US" altLang="zh-CN" sz="3600" dirty="0"/>
              <a:t>clock</a:t>
            </a:r>
            <a:r>
              <a:rPr lang="zh-CN" altLang="en-US" sz="3600" dirty="0"/>
              <a:t> </a:t>
            </a:r>
            <a:r>
              <a:rPr lang="en-US" altLang="zh-CN" sz="3600" dirty="0"/>
              <a:t>frequency</a:t>
            </a:r>
            <a:r>
              <a:rPr lang="zh-CN" altLang="en-US" sz="3600" dirty="0"/>
              <a:t> </a:t>
            </a:r>
            <a:r>
              <a:rPr lang="en-US" altLang="zh-CN" sz="3600" dirty="0"/>
              <a:t>to</a:t>
            </a:r>
            <a:r>
              <a:rPr lang="zh-CN" altLang="en-US" sz="3600" dirty="0"/>
              <a:t> </a:t>
            </a:r>
            <a:r>
              <a:rPr lang="en-US" altLang="zh-CN" sz="3600" dirty="0"/>
              <a:t>speedup</a:t>
            </a:r>
            <a:r>
              <a:rPr lang="zh-CN" altLang="en-US" sz="3600" dirty="0"/>
              <a:t> </a:t>
            </a:r>
            <a:r>
              <a:rPr lang="en-US" altLang="zh-CN" sz="3600" dirty="0"/>
              <a:t>your</a:t>
            </a:r>
            <a:r>
              <a:rPr lang="zh-CN" altLang="en-US" sz="3600" dirty="0"/>
              <a:t> </a:t>
            </a:r>
            <a:r>
              <a:rPr lang="en-US" altLang="zh-CN" sz="3600" dirty="0"/>
              <a:t>machine</a:t>
            </a:r>
          </a:p>
          <a:p>
            <a:pPr lvl="1"/>
            <a:r>
              <a:rPr lang="en-US" altLang="zh-CN" sz="3600" dirty="0"/>
              <a:t>Or</a:t>
            </a:r>
            <a:r>
              <a:rPr lang="zh-CN" altLang="en-US" sz="3600" dirty="0"/>
              <a:t> </a:t>
            </a:r>
            <a:r>
              <a:rPr lang="en-US" altLang="zh-CN" sz="3600" dirty="0"/>
              <a:t>tune</a:t>
            </a:r>
            <a:r>
              <a:rPr lang="zh-CN" altLang="en-US" sz="3600" dirty="0"/>
              <a:t> </a:t>
            </a:r>
            <a:r>
              <a:rPr lang="en-US" altLang="zh-CN" sz="3600" dirty="0"/>
              <a:t>down</a:t>
            </a:r>
            <a:r>
              <a:rPr lang="zh-CN" altLang="en-US" sz="3600" dirty="0"/>
              <a:t> </a:t>
            </a:r>
            <a:r>
              <a:rPr lang="en-US" altLang="zh-CN" sz="3600" dirty="0"/>
              <a:t>the</a:t>
            </a:r>
            <a:r>
              <a:rPr lang="zh-CN" altLang="en-US" sz="3600" dirty="0"/>
              <a:t> </a:t>
            </a:r>
            <a:r>
              <a:rPr lang="en-US" altLang="zh-CN" sz="3600" dirty="0"/>
              <a:t>frequency</a:t>
            </a:r>
            <a:r>
              <a:rPr lang="zh-CN" altLang="en-US" sz="3600" dirty="0"/>
              <a:t> </a:t>
            </a:r>
            <a:r>
              <a:rPr lang="en-US" altLang="zh-CN" sz="3600" dirty="0"/>
              <a:t>for</a:t>
            </a:r>
            <a:r>
              <a:rPr lang="zh-CN" altLang="en-US" sz="3600" dirty="0"/>
              <a:t> </a:t>
            </a:r>
            <a:r>
              <a:rPr lang="en-US" altLang="zh-CN" sz="3600" dirty="0"/>
              <a:t>better</a:t>
            </a:r>
            <a:r>
              <a:rPr lang="zh-CN" altLang="en-US" sz="3600" dirty="0"/>
              <a:t> </a:t>
            </a:r>
            <a:r>
              <a:rPr lang="en-US" altLang="zh-CN" sz="3600" dirty="0"/>
              <a:t>energy</a:t>
            </a:r>
            <a:r>
              <a:rPr lang="zh-CN" altLang="en-US" sz="3600" dirty="0"/>
              <a:t> </a:t>
            </a:r>
            <a:r>
              <a:rPr lang="en-US" altLang="zh-CN" sz="3600" dirty="0"/>
              <a:t>savings</a:t>
            </a:r>
            <a:r>
              <a:rPr lang="zh-CN" altLang="en-US" sz="3600" dirty="0"/>
              <a:t> </a:t>
            </a:r>
            <a:r>
              <a:rPr lang="en-US" altLang="zh-CN" sz="3600" dirty="0"/>
              <a:t>(ETH</a:t>
            </a:r>
            <a:r>
              <a:rPr lang="zh-CN" altLang="en-US" sz="3600" dirty="0"/>
              <a:t> </a:t>
            </a:r>
            <a:r>
              <a:rPr lang="en-US" altLang="zh-CN" sz="3600" dirty="0"/>
              <a:t>PoW</a:t>
            </a:r>
            <a:r>
              <a:rPr lang="zh-CN" altLang="en-US" sz="3600" dirty="0"/>
              <a:t> </a:t>
            </a:r>
            <a:r>
              <a:rPr lang="en-US" altLang="zh-CN" sz="3600" dirty="0"/>
              <a:t>Mining)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C0323F-EE94-FA6E-151E-C584370341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72EA14-2A07-A74E-AF7D-431CD4FC2107}" type="slidenum">
              <a:rPr lang="en-CN" smtClean="0"/>
              <a:t>18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787905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FBC0A-925F-AC7A-68C4-C03F507897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087" y="262180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5400" dirty="0"/>
              <a:t>Recap:</a:t>
            </a:r>
            <a:r>
              <a:rPr lang="zh-CN" altLang="en-US" sz="5400" dirty="0"/>
              <a:t> </a:t>
            </a:r>
            <a:r>
              <a:rPr lang="en-CN" altLang="zh-CN" sz="5400" dirty="0"/>
              <a:t>The</a:t>
            </a:r>
            <a:r>
              <a:rPr lang="zh-CN" altLang="en-US" sz="5400" dirty="0"/>
              <a:t> </a:t>
            </a:r>
            <a:r>
              <a:rPr lang="en-US" altLang="zh-CN" sz="5400" dirty="0"/>
              <a:t>Valve-Liquid</a:t>
            </a:r>
            <a:r>
              <a:rPr lang="zh-CN" altLang="en-US" sz="5400" dirty="0"/>
              <a:t> </a:t>
            </a:r>
            <a:r>
              <a:rPr lang="en-US" altLang="zh-CN" sz="5400" dirty="0"/>
              <a:t>Model</a:t>
            </a:r>
            <a:endParaRPr lang="en-CN" sz="5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8AA14D-FB9B-A0BB-43A8-C052100D7A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27804" y="1825625"/>
            <a:ext cx="4699168" cy="4351338"/>
          </a:xfrm>
        </p:spPr>
        <p:txBody>
          <a:bodyPr>
            <a:normAutofit/>
          </a:bodyPr>
          <a:lstStyle/>
          <a:p>
            <a:r>
              <a:rPr lang="en-US" altLang="zh-CN" sz="3600" dirty="0"/>
              <a:t>NAND:</a:t>
            </a:r>
            <a:r>
              <a:rPr lang="zh-CN" altLang="en-US" sz="3600" dirty="0"/>
              <a:t> </a:t>
            </a:r>
            <a:r>
              <a:rPr lang="en-US" altLang="zh-CN" sz="3600" dirty="0"/>
              <a:t>NOT</a:t>
            </a:r>
            <a:r>
              <a:rPr lang="zh-CN" altLang="en-US" sz="3600" dirty="0"/>
              <a:t> </a:t>
            </a:r>
            <a:r>
              <a:rPr lang="en-US" altLang="zh-CN" sz="3600" dirty="0"/>
              <a:t>(A</a:t>
            </a:r>
            <a:r>
              <a:rPr lang="zh-CN" altLang="en-US" sz="3600" dirty="0"/>
              <a:t> </a:t>
            </a:r>
            <a:r>
              <a:rPr lang="en-US" altLang="zh-CN" sz="3600" dirty="0"/>
              <a:t>&amp;</a:t>
            </a:r>
            <a:r>
              <a:rPr lang="zh-CN" altLang="en-US" sz="3600" dirty="0"/>
              <a:t> </a:t>
            </a:r>
            <a:r>
              <a:rPr lang="en-US" altLang="zh-CN" sz="3600" dirty="0"/>
              <a:t>B)</a:t>
            </a:r>
          </a:p>
          <a:p>
            <a:r>
              <a:rPr lang="en-US" altLang="zh-CN" sz="3600" dirty="0"/>
              <a:t>NAND</a:t>
            </a:r>
            <a:r>
              <a:rPr lang="zh-CN" altLang="en-US" sz="3600" dirty="0"/>
              <a:t> </a:t>
            </a:r>
            <a:r>
              <a:rPr lang="en-US" altLang="zh-CN" sz="3600" dirty="0"/>
              <a:t>itself</a:t>
            </a:r>
            <a:r>
              <a:rPr lang="zh-CN" altLang="en-US" sz="3600" dirty="0"/>
              <a:t> </a:t>
            </a:r>
            <a:r>
              <a:rPr lang="en-US" altLang="zh-CN" sz="3600" dirty="0"/>
              <a:t>is</a:t>
            </a:r>
            <a:r>
              <a:rPr lang="zh-CN" altLang="en-US" sz="3600" dirty="0"/>
              <a:t> </a:t>
            </a:r>
            <a:r>
              <a:rPr lang="en-US" altLang="zh-CN" sz="3600" dirty="0"/>
              <a:t>Turing</a:t>
            </a:r>
            <a:r>
              <a:rPr lang="zh-CN" altLang="en-US" sz="3600" dirty="0"/>
              <a:t> </a:t>
            </a:r>
            <a:r>
              <a:rPr lang="en-US" altLang="zh-CN" sz="3600" dirty="0"/>
              <a:t>Complete</a:t>
            </a:r>
          </a:p>
          <a:p>
            <a:pPr lvl="1"/>
            <a:r>
              <a:rPr lang="en-US" altLang="zh-CN" sz="3200" dirty="0"/>
              <a:t>A</a:t>
            </a:r>
            <a:r>
              <a:rPr lang="zh-CN" altLang="en-US" sz="3200" dirty="0"/>
              <a:t> </a:t>
            </a:r>
            <a:r>
              <a:rPr lang="en-US" altLang="zh-CN" sz="3200" dirty="0"/>
              <a:t>&amp;</a:t>
            </a:r>
            <a:r>
              <a:rPr lang="zh-CN" altLang="en-US" sz="3200" dirty="0"/>
              <a:t> </a:t>
            </a:r>
            <a:r>
              <a:rPr lang="en-US" altLang="zh-CN" sz="3200" dirty="0"/>
              <a:t>B</a:t>
            </a:r>
          </a:p>
          <a:p>
            <a:pPr lvl="1"/>
            <a:r>
              <a:rPr lang="en-US" altLang="zh-CN" sz="3200" dirty="0"/>
              <a:t>A</a:t>
            </a:r>
            <a:r>
              <a:rPr lang="zh-CN" altLang="en-US" sz="3200" dirty="0"/>
              <a:t> </a:t>
            </a:r>
            <a:r>
              <a:rPr lang="en-US" altLang="zh-CN" sz="3200" dirty="0"/>
              <a:t>|</a:t>
            </a:r>
            <a:r>
              <a:rPr lang="zh-CN" altLang="en-US" sz="3200" dirty="0"/>
              <a:t> </a:t>
            </a:r>
            <a:r>
              <a:rPr lang="en-US" altLang="zh-CN" sz="3200" dirty="0"/>
              <a:t>B</a:t>
            </a:r>
          </a:p>
          <a:p>
            <a:pPr lvl="1"/>
            <a:r>
              <a:rPr lang="en-US" altLang="zh-CN" sz="3200" dirty="0"/>
              <a:t>A</a:t>
            </a:r>
            <a:r>
              <a:rPr lang="zh-CN" altLang="en-US" sz="3200" dirty="0"/>
              <a:t> </a:t>
            </a:r>
            <a:r>
              <a:rPr lang="en-US" altLang="zh-CN" sz="3200" dirty="0"/>
              <a:t>^</a:t>
            </a:r>
            <a:r>
              <a:rPr lang="zh-CN" altLang="en-US" sz="3200" dirty="0"/>
              <a:t> </a:t>
            </a:r>
            <a:r>
              <a:rPr lang="en-US" altLang="zh-CN" sz="3200" dirty="0"/>
              <a:t>B</a:t>
            </a:r>
            <a:endParaRPr lang="en-CN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82F1E8-1A94-3B7E-2EDC-77AFDC55E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40957-62BF-4542-96BE-69EFFC00C212}" type="slidenum">
              <a:rPr lang="en-CN" smtClean="0"/>
              <a:t>19</a:t>
            </a:fld>
            <a:endParaRPr lang="en-CN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431385F-2E95-F2CC-FB36-562C44C37A66}"/>
              </a:ext>
            </a:extLst>
          </p:cNvPr>
          <p:cNvGrpSpPr/>
          <p:nvPr/>
        </p:nvGrpSpPr>
        <p:grpSpPr>
          <a:xfrm>
            <a:off x="0" y="1825625"/>
            <a:ext cx="6672286" cy="4116882"/>
            <a:chOff x="1252632" y="2362200"/>
            <a:chExt cx="4983029" cy="3074590"/>
          </a:xfrm>
        </p:grpSpPr>
        <p:sp>
          <p:nvSpPr>
            <p:cNvPr id="6" name="Rectangle 171" descr="25%">
              <a:extLst>
                <a:ext uri="{FF2B5EF4-FFF2-40B4-BE49-F238E27FC236}">
                  <a16:creationId xmlns:a16="http://schemas.microsoft.com/office/drawing/2014/main" id="{16212AEB-C21B-E1C7-FB16-BADD3F6DAF67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3608507" y="3321049"/>
              <a:ext cx="189167" cy="598091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grpSp>
          <p:nvGrpSpPr>
            <p:cNvPr id="7" name="Group 301">
              <a:extLst>
                <a:ext uri="{FF2B5EF4-FFF2-40B4-BE49-F238E27FC236}">
                  <a16:creationId xmlns:a16="http://schemas.microsoft.com/office/drawing/2014/main" id="{4FF0CB37-489A-3D73-E1E6-5CB75CF8B1D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43200" y="3118246"/>
              <a:ext cx="957660" cy="519782"/>
              <a:chOff x="2736" y="1920"/>
              <a:chExt cx="912" cy="495"/>
            </a:xfrm>
          </p:grpSpPr>
          <p:sp>
            <p:nvSpPr>
              <p:cNvPr id="104" name="Rectangle 170" descr="25%">
                <a:extLst>
                  <a:ext uri="{FF2B5EF4-FFF2-40B4-BE49-F238E27FC236}">
                    <a16:creationId xmlns:a16="http://schemas.microsoft.com/office/drawing/2014/main" id="{5F17AD73-4516-A227-6E13-97BA4998B4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36" y="1920"/>
                <a:ext cx="192" cy="495"/>
              </a:xfrm>
              <a:prstGeom prst="rect">
                <a:avLst/>
              </a:prstGeom>
              <a:blipFill dpi="0" rotWithShape="0">
                <a:blip r:embed="rId3"/>
                <a:srcRect/>
                <a:tile tx="0" ty="0" sx="100000" sy="100000" flip="none" algn="tl"/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030305"/>
                  </a:buClr>
                  <a:buChar char="•"/>
                  <a:defRPr sz="24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FontTx/>
                  <a:buNone/>
                </a:pPr>
                <a:endParaRPr lang="en-US" altLang="en-US" sz="1800" b="1">
                  <a:solidFill>
                    <a:srgbClr val="251F07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05" name="Rectangle 171" descr="25%">
                <a:extLst>
                  <a:ext uri="{FF2B5EF4-FFF2-40B4-BE49-F238E27FC236}">
                    <a16:creationId xmlns:a16="http://schemas.microsoft.com/office/drawing/2014/main" id="{5CDDB76C-3958-C3B1-779B-875AC1254D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28" y="2208"/>
                <a:ext cx="720" cy="192"/>
              </a:xfrm>
              <a:prstGeom prst="rect">
                <a:avLst/>
              </a:prstGeom>
              <a:blipFill dpi="0" rotWithShape="0">
                <a:blip r:embed="rId3"/>
                <a:srcRect/>
                <a:tile tx="0" ty="0" sx="100000" sy="100000" flip="none" algn="tl"/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030305"/>
                  </a:buClr>
                  <a:buChar char="•"/>
                  <a:defRPr sz="24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FontTx/>
                  <a:buNone/>
                </a:pPr>
                <a:endParaRPr lang="en-US" altLang="en-US" sz="1800" b="1">
                  <a:solidFill>
                    <a:srgbClr val="251F07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06" name="Line 175">
                <a:extLst>
                  <a:ext uri="{FF2B5EF4-FFF2-40B4-BE49-F238E27FC236}">
                    <a16:creationId xmlns:a16="http://schemas.microsoft.com/office/drawing/2014/main" id="{8D0EFA9D-A6AB-7A7C-56FE-21D083F3D38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110" y="2304"/>
                <a:ext cx="431" cy="5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triangle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8" name="Rectangle 119" descr="50%">
              <a:extLst>
                <a:ext uri="{FF2B5EF4-FFF2-40B4-BE49-F238E27FC236}">
                  <a16:creationId xmlns:a16="http://schemas.microsoft.com/office/drawing/2014/main" id="{C6AE24A2-D8B9-68BE-8D22-71A447091A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87958" y="4680743"/>
              <a:ext cx="1479189" cy="201613"/>
            </a:xfrm>
            <a:prstGeom prst="rect">
              <a:avLst/>
            </a:prstGeom>
            <a:blipFill dpi="0" rotWithShape="0">
              <a:blip r:embed="rId4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9" name="Rectangle 120" descr="50%">
              <a:extLst>
                <a:ext uri="{FF2B5EF4-FFF2-40B4-BE49-F238E27FC236}">
                  <a16:creationId xmlns:a16="http://schemas.microsoft.com/office/drawing/2014/main" id="{549EEC59-7F47-B1CD-0DEE-EECC7BAAB3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87153" y="2916634"/>
              <a:ext cx="705644" cy="201613"/>
            </a:xfrm>
            <a:prstGeom prst="rect">
              <a:avLst/>
            </a:prstGeom>
            <a:blipFill dpi="0" rotWithShape="0">
              <a:blip r:embed="rId4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0" name="Rectangle 121">
              <a:extLst>
                <a:ext uri="{FF2B5EF4-FFF2-40B4-BE49-F238E27FC236}">
                  <a16:creationId xmlns:a16="http://schemas.microsoft.com/office/drawing/2014/main" id="{E57B2664-D1C3-F02C-1AB2-E99947D147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6750" y="2866231"/>
              <a:ext cx="756047" cy="5040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1" name="Rectangle 122">
              <a:extLst>
                <a:ext uri="{FF2B5EF4-FFF2-40B4-BE49-F238E27FC236}">
                  <a16:creationId xmlns:a16="http://schemas.microsoft.com/office/drawing/2014/main" id="{9F41A4F8-9037-AB98-4CD4-A7B3B69A0D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88766" y="3118247"/>
              <a:ext cx="504031" cy="5040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2" name="Rectangle 123">
              <a:extLst>
                <a:ext uri="{FF2B5EF4-FFF2-40B4-BE49-F238E27FC236}">
                  <a16:creationId xmlns:a16="http://schemas.microsoft.com/office/drawing/2014/main" id="{7EEA7B54-5E94-4211-1146-16581CCF39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2797" y="2362200"/>
              <a:ext cx="50403" cy="554434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3" name="Rectangle 124">
              <a:extLst>
                <a:ext uri="{FF2B5EF4-FFF2-40B4-BE49-F238E27FC236}">
                  <a16:creationId xmlns:a16="http://schemas.microsoft.com/office/drawing/2014/main" id="{EE0D11D6-1527-561F-ACC5-26AD6FFD23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2798" y="3118247"/>
              <a:ext cx="49428" cy="552530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4" name="Rectangle 125">
              <a:extLst>
                <a:ext uri="{FF2B5EF4-FFF2-40B4-BE49-F238E27FC236}">
                  <a16:creationId xmlns:a16="http://schemas.microsoft.com/office/drawing/2014/main" id="{B386CCDE-6A32-800A-A0FA-2EFC958185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0782" y="2916634"/>
              <a:ext cx="50403" cy="50403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5" name="Rectangle 126">
              <a:extLst>
                <a:ext uri="{FF2B5EF4-FFF2-40B4-BE49-F238E27FC236}">
                  <a16:creationId xmlns:a16="http://schemas.microsoft.com/office/drawing/2014/main" id="{95F5335B-131E-AFC6-B94F-03461DDAC4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0782" y="3067844"/>
              <a:ext cx="50403" cy="50403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6" name="Rectangle 127">
              <a:extLst>
                <a:ext uri="{FF2B5EF4-FFF2-40B4-BE49-F238E27FC236}">
                  <a16:creationId xmlns:a16="http://schemas.microsoft.com/office/drawing/2014/main" id="{778D997E-3940-47D8-A0ED-6AD83EDD74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44813" y="2362200"/>
              <a:ext cx="50403" cy="554434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7" name="Rectangle 128">
              <a:extLst>
                <a:ext uri="{FF2B5EF4-FFF2-40B4-BE49-F238E27FC236}">
                  <a16:creationId xmlns:a16="http://schemas.microsoft.com/office/drawing/2014/main" id="{79111101-9255-78DB-4D66-AA39801A5A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44813" y="3118247"/>
              <a:ext cx="50403" cy="30241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8" name="Rectangle 129">
              <a:extLst>
                <a:ext uri="{FF2B5EF4-FFF2-40B4-BE49-F238E27FC236}">
                  <a16:creationId xmlns:a16="http://schemas.microsoft.com/office/drawing/2014/main" id="{EC2F0369-FF81-4633-B5EC-D4EAF1B8C4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95216" y="2866231"/>
              <a:ext cx="252016" cy="5040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9" name="Rectangle 130">
              <a:extLst>
                <a:ext uri="{FF2B5EF4-FFF2-40B4-BE49-F238E27FC236}">
                  <a16:creationId xmlns:a16="http://schemas.microsoft.com/office/drawing/2014/main" id="{2729F476-C49F-60EE-D139-2A4748A537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96829" y="2916634"/>
              <a:ext cx="50403" cy="50403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0" name="Rectangle 131">
              <a:extLst>
                <a:ext uri="{FF2B5EF4-FFF2-40B4-BE49-F238E27FC236}">
                  <a16:creationId xmlns:a16="http://schemas.microsoft.com/office/drawing/2014/main" id="{CEE7B8CA-0E74-D5C8-C99D-F42629B324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96829" y="3067844"/>
              <a:ext cx="50403" cy="50403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1" name="Rectangle 132">
              <a:extLst>
                <a:ext uri="{FF2B5EF4-FFF2-40B4-BE49-F238E27FC236}">
                  <a16:creationId xmlns:a16="http://schemas.microsoft.com/office/drawing/2014/main" id="{AB0C2CC1-B6D8-E3DC-8C02-594701EF01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95216" y="3118247"/>
              <a:ext cx="252016" cy="5040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2" name="Rectangle 133">
              <a:extLst>
                <a:ext uri="{FF2B5EF4-FFF2-40B4-BE49-F238E27FC236}">
                  <a16:creationId xmlns:a16="http://schemas.microsoft.com/office/drawing/2014/main" id="{355740B8-5E7C-8D78-B93D-9AC0FCCDAA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98248" y="4630340"/>
              <a:ext cx="1368899" cy="5040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3" name="Rectangle 135">
              <a:extLst>
                <a:ext uri="{FF2B5EF4-FFF2-40B4-BE49-F238E27FC236}">
                  <a16:creationId xmlns:a16="http://schemas.microsoft.com/office/drawing/2014/main" id="{7E788DC3-33B0-889D-2C91-A883235A3F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67147" y="4882356"/>
              <a:ext cx="50403" cy="554434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4" name="Rectangle 136">
              <a:extLst>
                <a:ext uri="{FF2B5EF4-FFF2-40B4-BE49-F238E27FC236}">
                  <a16:creationId xmlns:a16="http://schemas.microsoft.com/office/drawing/2014/main" id="{2D62172C-3AF9-22A0-4A03-EB6A8EDC62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15132" y="4680743"/>
              <a:ext cx="50403" cy="50403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5" name="Rectangle 137">
              <a:extLst>
                <a:ext uri="{FF2B5EF4-FFF2-40B4-BE49-F238E27FC236}">
                  <a16:creationId xmlns:a16="http://schemas.microsoft.com/office/drawing/2014/main" id="{E6A95A64-C814-B3FB-DDF6-82E2F233F1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15132" y="4831952"/>
              <a:ext cx="50403" cy="50403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6" name="Rectangle 138">
              <a:extLst>
                <a:ext uri="{FF2B5EF4-FFF2-40B4-BE49-F238E27FC236}">
                  <a16:creationId xmlns:a16="http://schemas.microsoft.com/office/drawing/2014/main" id="{5C0D366A-85E5-F0E8-08F1-1902BF71C7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19163" y="4882356"/>
              <a:ext cx="50403" cy="554434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7" name="Rectangle 139">
              <a:extLst>
                <a:ext uri="{FF2B5EF4-FFF2-40B4-BE49-F238E27FC236}">
                  <a16:creationId xmlns:a16="http://schemas.microsoft.com/office/drawing/2014/main" id="{FD2D52E6-DF66-ED1C-12B5-3C1AD9FBF8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69566" y="4630340"/>
              <a:ext cx="252016" cy="5040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8" name="Rectangle 140">
              <a:extLst>
                <a:ext uri="{FF2B5EF4-FFF2-40B4-BE49-F238E27FC236}">
                  <a16:creationId xmlns:a16="http://schemas.microsoft.com/office/drawing/2014/main" id="{BC63A2FA-F290-675D-4D21-42A372D43E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71179" y="4680743"/>
              <a:ext cx="50403" cy="50403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9" name="Rectangle 141">
              <a:extLst>
                <a:ext uri="{FF2B5EF4-FFF2-40B4-BE49-F238E27FC236}">
                  <a16:creationId xmlns:a16="http://schemas.microsoft.com/office/drawing/2014/main" id="{C5C9301A-BC68-29A7-CB1A-43E8FE1BA7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71179" y="4831952"/>
              <a:ext cx="50403" cy="50403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30" name="Rectangle 142">
              <a:extLst>
                <a:ext uri="{FF2B5EF4-FFF2-40B4-BE49-F238E27FC236}">
                  <a16:creationId xmlns:a16="http://schemas.microsoft.com/office/drawing/2014/main" id="{0C10B705-B97A-C870-E63E-B2282245F5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69566" y="4882356"/>
              <a:ext cx="252016" cy="5040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31" name="Rectangle 146" descr="50%">
              <a:extLst>
                <a:ext uri="{FF2B5EF4-FFF2-40B4-BE49-F238E27FC236}">
                  <a16:creationId xmlns:a16="http://schemas.microsoft.com/office/drawing/2014/main" id="{1B9F5A0B-BECE-8180-39A5-3A2E3DD824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43200" y="2362200"/>
              <a:ext cx="201613" cy="554434"/>
            </a:xfrm>
            <a:prstGeom prst="rect">
              <a:avLst/>
            </a:prstGeom>
            <a:blipFill dpi="0" rotWithShape="0">
              <a:blip r:embed="rId4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32" name="Rectangle 147">
              <a:extLst>
                <a:ext uri="{FF2B5EF4-FFF2-40B4-BE49-F238E27FC236}">
                  <a16:creationId xmlns:a16="http://schemas.microsoft.com/office/drawing/2014/main" id="{7AA3E005-F1B1-4CA2-AF10-DD63E9F816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95216" y="3370264"/>
              <a:ext cx="603862" cy="50401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33" name="Rectangle 148">
              <a:extLst>
                <a:ext uri="{FF2B5EF4-FFF2-40B4-BE49-F238E27FC236}">
                  <a16:creationId xmlns:a16="http://schemas.microsoft.com/office/drawing/2014/main" id="{07BFE9D3-8BEF-9BD0-A5F9-9644356D51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1822" y="3622279"/>
              <a:ext cx="933494" cy="48498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34" name="Rectangle 150">
              <a:extLst>
                <a:ext uri="{FF2B5EF4-FFF2-40B4-BE49-F238E27FC236}">
                  <a16:creationId xmlns:a16="http://schemas.microsoft.com/office/drawing/2014/main" id="{94347CD5-F42C-1953-6624-53350366D7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88766" y="3118246"/>
              <a:ext cx="51377" cy="1562495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35" name="Rectangle 151" descr="50%">
              <a:extLst>
                <a:ext uri="{FF2B5EF4-FFF2-40B4-BE49-F238E27FC236}">
                  <a16:creationId xmlns:a16="http://schemas.microsoft.com/office/drawing/2014/main" id="{3DD85B8E-0FB5-2F62-A352-7DE3C71503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87153" y="3118246"/>
              <a:ext cx="201613" cy="1796653"/>
            </a:xfrm>
            <a:prstGeom prst="rect">
              <a:avLst/>
            </a:prstGeom>
            <a:blipFill dpi="0" rotWithShape="0">
              <a:blip r:embed="rId4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36" name="Rectangle 152">
              <a:extLst>
                <a:ext uri="{FF2B5EF4-FFF2-40B4-BE49-F238E27FC236}">
                  <a16:creationId xmlns:a16="http://schemas.microsoft.com/office/drawing/2014/main" id="{41861F7C-8876-805D-A3E9-ECC85A329A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6750" y="2916634"/>
              <a:ext cx="50403" cy="504031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37" name="Rectangle 153">
              <a:extLst>
                <a:ext uri="{FF2B5EF4-FFF2-40B4-BE49-F238E27FC236}">
                  <a16:creationId xmlns:a16="http://schemas.microsoft.com/office/drawing/2014/main" id="{37C8F977-8288-C75D-A0C1-70E658B296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3525" y="3370263"/>
              <a:ext cx="453628" cy="5040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38" name="Rectangle 154">
              <a:extLst>
                <a:ext uri="{FF2B5EF4-FFF2-40B4-BE49-F238E27FC236}">
                  <a16:creationId xmlns:a16="http://schemas.microsoft.com/office/drawing/2014/main" id="{64CBF47C-8D69-3B4C-A0C8-3D8E33BF12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3525" y="3622278"/>
              <a:ext cx="453628" cy="5040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39" name="Rectangle 155">
              <a:extLst>
                <a:ext uri="{FF2B5EF4-FFF2-40B4-BE49-F238E27FC236}">
                  <a16:creationId xmlns:a16="http://schemas.microsoft.com/office/drawing/2014/main" id="{06224AD9-D5F6-7BD9-2C85-45571B8B20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3734" y="3672680"/>
              <a:ext cx="53420" cy="1264761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0" name="Rectangle 156" descr="50%">
              <a:extLst>
                <a:ext uri="{FF2B5EF4-FFF2-40B4-BE49-F238E27FC236}">
                  <a16:creationId xmlns:a16="http://schemas.microsoft.com/office/drawing/2014/main" id="{F4EAF2D0-C418-1A8C-5667-1E3A676DAC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3525" y="3420666"/>
              <a:ext cx="453628" cy="201613"/>
            </a:xfrm>
            <a:prstGeom prst="rect">
              <a:avLst/>
            </a:prstGeom>
            <a:blipFill dpi="0" rotWithShape="0">
              <a:blip r:embed="rId4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1" name="Rectangle 157" descr="25%">
              <a:extLst>
                <a:ext uri="{FF2B5EF4-FFF2-40B4-BE49-F238E27FC236}">
                  <a16:creationId xmlns:a16="http://schemas.microsoft.com/office/drawing/2014/main" id="{3EEEE86A-48BC-C6F5-159B-FC893E4AFF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17550" y="4882356"/>
              <a:ext cx="201613" cy="554434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grpSp>
          <p:nvGrpSpPr>
            <p:cNvPr id="42" name="Group 161">
              <a:extLst>
                <a:ext uri="{FF2B5EF4-FFF2-40B4-BE49-F238E27FC236}">
                  <a16:creationId xmlns:a16="http://schemas.microsoft.com/office/drawing/2014/main" id="{C57C1F09-F733-1AE4-C38C-21ED2A28D58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92797" y="2916634"/>
              <a:ext cx="504031" cy="201613"/>
              <a:chOff x="2304" y="1488"/>
              <a:chExt cx="480" cy="192"/>
            </a:xfrm>
          </p:grpSpPr>
          <p:sp>
            <p:nvSpPr>
              <p:cNvPr id="102" name="Rectangle 162">
                <a:extLst>
                  <a:ext uri="{FF2B5EF4-FFF2-40B4-BE49-F238E27FC236}">
                    <a16:creationId xmlns:a16="http://schemas.microsoft.com/office/drawing/2014/main" id="{BBF35734-7631-F619-3261-AB91803E1C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04" y="1488"/>
                <a:ext cx="480" cy="192"/>
              </a:xfrm>
              <a:prstGeom prst="rect">
                <a:avLst/>
              </a:prstGeom>
              <a:solidFill>
                <a:srgbClr val="0099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030305"/>
                  </a:buClr>
                  <a:buChar char="•"/>
                  <a:defRPr sz="24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FontTx/>
                  <a:buNone/>
                </a:pPr>
                <a:endParaRPr lang="en-US" altLang="en-US" sz="1800" b="1">
                  <a:solidFill>
                    <a:srgbClr val="251F07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03" name="Rectangle 163" descr="Light upward diagonal">
                <a:extLst>
                  <a:ext uri="{FF2B5EF4-FFF2-40B4-BE49-F238E27FC236}">
                    <a16:creationId xmlns:a16="http://schemas.microsoft.com/office/drawing/2014/main" id="{6F39D990-DEA8-4B32-380A-8C4E4B241E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92" y="1488"/>
                <a:ext cx="96" cy="192"/>
              </a:xfrm>
              <a:prstGeom prst="rect">
                <a:avLst/>
              </a:prstGeom>
              <a:blipFill dpi="0" rotWithShape="0">
                <a:blip r:embed="rId5"/>
                <a:srcRect/>
                <a:tile tx="0" ty="0" sx="100000" sy="100000" flip="none" algn="tl"/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030305"/>
                  </a:buClr>
                  <a:buChar char="•"/>
                  <a:defRPr sz="24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FontTx/>
                  <a:buNone/>
                </a:pPr>
                <a:endParaRPr lang="en-US" altLang="en-US" sz="1800" b="1">
                  <a:solidFill>
                    <a:srgbClr val="251F07"/>
                  </a:solidFill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43" name="Group 166">
              <a:extLst>
                <a:ext uri="{FF2B5EF4-FFF2-40B4-BE49-F238E27FC236}">
                  <a16:creationId xmlns:a16="http://schemas.microsoft.com/office/drawing/2014/main" id="{E58A0B3B-64F1-7D2E-93D4-654DB20C39C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67147" y="4680743"/>
              <a:ext cx="504031" cy="201613"/>
              <a:chOff x="2496" y="2448"/>
              <a:chExt cx="480" cy="192"/>
            </a:xfrm>
          </p:grpSpPr>
          <p:sp>
            <p:nvSpPr>
              <p:cNvPr id="100" name="Rectangle 167">
                <a:extLst>
                  <a:ext uri="{FF2B5EF4-FFF2-40B4-BE49-F238E27FC236}">
                    <a16:creationId xmlns:a16="http://schemas.microsoft.com/office/drawing/2014/main" id="{52663B7D-AD15-DCF5-F02D-51751465CC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96" y="2448"/>
                <a:ext cx="480" cy="192"/>
              </a:xfrm>
              <a:prstGeom prst="rect">
                <a:avLst/>
              </a:prstGeom>
              <a:solidFill>
                <a:srgbClr val="0099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030305"/>
                  </a:buClr>
                  <a:buChar char="•"/>
                  <a:defRPr sz="24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FontTx/>
                  <a:buNone/>
                </a:pPr>
                <a:endParaRPr lang="en-US" altLang="en-US" sz="1800" b="1">
                  <a:solidFill>
                    <a:srgbClr val="251F07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01" name="Rectangle 168" descr="Light upward diagonal">
                <a:extLst>
                  <a:ext uri="{FF2B5EF4-FFF2-40B4-BE49-F238E27FC236}">
                    <a16:creationId xmlns:a16="http://schemas.microsoft.com/office/drawing/2014/main" id="{81846B85-54A7-1032-7EC8-AE76EE2DBB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92" y="2448"/>
                <a:ext cx="96" cy="192"/>
              </a:xfrm>
              <a:prstGeom prst="rect">
                <a:avLst/>
              </a:prstGeom>
              <a:blipFill dpi="0" rotWithShape="0">
                <a:blip r:embed="rId5"/>
                <a:srcRect/>
                <a:tile tx="0" ty="0" sx="100000" sy="100000" flip="none" algn="tl"/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030305"/>
                  </a:buClr>
                  <a:buChar char="•"/>
                  <a:defRPr sz="24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FontTx/>
                  <a:buNone/>
                </a:pPr>
                <a:endParaRPr lang="en-US" altLang="en-US" sz="1800" b="1">
                  <a:solidFill>
                    <a:srgbClr val="251F07"/>
                  </a:solidFill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46" name="Rectangle 170" descr="25%">
              <a:extLst>
                <a:ext uri="{FF2B5EF4-FFF2-40B4-BE49-F238E27FC236}">
                  <a16:creationId xmlns:a16="http://schemas.microsoft.com/office/drawing/2014/main" id="{1849A85F-AAF0-4DAB-E4A1-43A7DA063E3A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4455931" y="3118247"/>
              <a:ext cx="201613" cy="519781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7" name="Rectangle 171" descr="25%">
              <a:extLst>
                <a:ext uri="{FF2B5EF4-FFF2-40B4-BE49-F238E27FC236}">
                  <a16:creationId xmlns:a16="http://schemas.microsoft.com/office/drawing/2014/main" id="{C984F135-742E-C4E2-2EFA-45F92AB754DB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3699885" y="3420666"/>
              <a:ext cx="756047" cy="201613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8" name="Line 175">
              <a:extLst>
                <a:ext uri="{FF2B5EF4-FFF2-40B4-BE49-F238E27FC236}">
                  <a16:creationId xmlns:a16="http://schemas.microsoft.com/office/drawing/2014/main" id="{279DBF37-6131-B165-F596-49849BAB970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93592" y="3530921"/>
              <a:ext cx="485484" cy="945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9" name="Rectangle 119" descr="50%">
              <a:extLst>
                <a:ext uri="{FF2B5EF4-FFF2-40B4-BE49-F238E27FC236}">
                  <a16:creationId xmlns:a16="http://schemas.microsoft.com/office/drawing/2014/main" id="{8B8EAB07-A24C-AACE-06B0-9436840FA6E2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3869565" y="3924697"/>
              <a:ext cx="1544027" cy="201613"/>
            </a:xfrm>
            <a:prstGeom prst="rect">
              <a:avLst/>
            </a:prstGeom>
            <a:blipFill dpi="0" rotWithShape="0">
              <a:blip r:embed="rId4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50" name="Rectangle 120" descr="50%">
              <a:extLst>
                <a:ext uri="{FF2B5EF4-FFF2-40B4-BE49-F238E27FC236}">
                  <a16:creationId xmlns:a16="http://schemas.microsoft.com/office/drawing/2014/main" id="{46B284B3-4197-2457-7934-948BDD8B6DB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4707948" y="2916634"/>
              <a:ext cx="705644" cy="201613"/>
            </a:xfrm>
            <a:prstGeom prst="rect">
              <a:avLst/>
            </a:prstGeom>
            <a:blipFill dpi="0" rotWithShape="0">
              <a:blip r:embed="rId4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51" name="Rectangle 121">
              <a:extLst>
                <a:ext uri="{FF2B5EF4-FFF2-40B4-BE49-F238E27FC236}">
                  <a16:creationId xmlns:a16="http://schemas.microsoft.com/office/drawing/2014/main" id="{D85F3A69-0711-E207-1085-DF8FA2FB1D5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4707948" y="2866231"/>
              <a:ext cx="756047" cy="5040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52" name="Rectangle 122">
              <a:extLst>
                <a:ext uri="{FF2B5EF4-FFF2-40B4-BE49-F238E27FC236}">
                  <a16:creationId xmlns:a16="http://schemas.microsoft.com/office/drawing/2014/main" id="{6CA7E349-6D6A-1E79-28AF-48C124411B95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4707948" y="3118247"/>
              <a:ext cx="504031" cy="5040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53" name="Rectangle 123">
              <a:extLst>
                <a:ext uri="{FF2B5EF4-FFF2-40B4-BE49-F238E27FC236}">
                  <a16:creationId xmlns:a16="http://schemas.microsoft.com/office/drawing/2014/main" id="{FF2ADAD4-4FEC-AFEC-9F35-9C287D43ED2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4657545" y="2362200"/>
              <a:ext cx="50403" cy="554434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54" name="Rectangle 124">
              <a:extLst>
                <a:ext uri="{FF2B5EF4-FFF2-40B4-BE49-F238E27FC236}">
                  <a16:creationId xmlns:a16="http://schemas.microsoft.com/office/drawing/2014/main" id="{19E05336-537D-5F45-24F0-1A7802A39E6C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4657544" y="3118247"/>
              <a:ext cx="45719" cy="56415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55" name="Rectangle 125">
              <a:extLst>
                <a:ext uri="{FF2B5EF4-FFF2-40B4-BE49-F238E27FC236}">
                  <a16:creationId xmlns:a16="http://schemas.microsoft.com/office/drawing/2014/main" id="{750231E6-27BA-1566-2DD9-17403ED416CB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4909560" y="2916634"/>
              <a:ext cx="50403" cy="50403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56" name="Rectangle 126">
              <a:extLst>
                <a:ext uri="{FF2B5EF4-FFF2-40B4-BE49-F238E27FC236}">
                  <a16:creationId xmlns:a16="http://schemas.microsoft.com/office/drawing/2014/main" id="{097628A0-7E3F-6624-BFBD-1C9DF2896161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4909560" y="3067844"/>
              <a:ext cx="50403" cy="50403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57" name="Rectangle 127">
              <a:extLst>
                <a:ext uri="{FF2B5EF4-FFF2-40B4-BE49-F238E27FC236}">
                  <a16:creationId xmlns:a16="http://schemas.microsoft.com/office/drawing/2014/main" id="{9D34E73B-BB4E-3144-DE03-482B0625C3B6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4405529" y="2362200"/>
              <a:ext cx="50403" cy="554434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58" name="Rectangle 128">
              <a:extLst>
                <a:ext uri="{FF2B5EF4-FFF2-40B4-BE49-F238E27FC236}">
                  <a16:creationId xmlns:a16="http://schemas.microsoft.com/office/drawing/2014/main" id="{94768012-6F8B-FC55-DA36-5D8DD4599737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4405529" y="3118247"/>
              <a:ext cx="50403" cy="30241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59" name="Rectangle 129">
              <a:extLst>
                <a:ext uri="{FF2B5EF4-FFF2-40B4-BE49-F238E27FC236}">
                  <a16:creationId xmlns:a16="http://schemas.microsoft.com/office/drawing/2014/main" id="{212B4ED9-9D08-8197-917B-2070D7EFD54B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4153513" y="2866231"/>
              <a:ext cx="252016" cy="5040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60" name="Rectangle 130">
              <a:extLst>
                <a:ext uri="{FF2B5EF4-FFF2-40B4-BE49-F238E27FC236}">
                  <a16:creationId xmlns:a16="http://schemas.microsoft.com/office/drawing/2014/main" id="{01579A17-8ED3-2BDB-143C-8D0A46B10A6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4153513" y="2916634"/>
              <a:ext cx="50403" cy="50403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61" name="Rectangle 131">
              <a:extLst>
                <a:ext uri="{FF2B5EF4-FFF2-40B4-BE49-F238E27FC236}">
                  <a16:creationId xmlns:a16="http://schemas.microsoft.com/office/drawing/2014/main" id="{7C4EDFBD-ACC3-FC62-6132-A572E17B5E77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4153513" y="3067844"/>
              <a:ext cx="50403" cy="50403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62" name="Rectangle 132">
              <a:extLst>
                <a:ext uri="{FF2B5EF4-FFF2-40B4-BE49-F238E27FC236}">
                  <a16:creationId xmlns:a16="http://schemas.microsoft.com/office/drawing/2014/main" id="{0BF7C9A6-01EE-BF38-EEE6-2C457FF2255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4153513" y="3118247"/>
              <a:ext cx="252016" cy="5040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63" name="Rectangle 133">
              <a:extLst>
                <a:ext uri="{FF2B5EF4-FFF2-40B4-BE49-F238E27FC236}">
                  <a16:creationId xmlns:a16="http://schemas.microsoft.com/office/drawing/2014/main" id="{89CDFE33-020C-3F24-8A81-96385D106BB7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3797675" y="3874294"/>
              <a:ext cx="1414304" cy="4571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64" name="Rectangle 134">
              <a:extLst>
                <a:ext uri="{FF2B5EF4-FFF2-40B4-BE49-F238E27FC236}">
                  <a16:creationId xmlns:a16="http://schemas.microsoft.com/office/drawing/2014/main" id="{5E576018-0319-3034-A0DF-761C956C845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3809681" y="4126310"/>
              <a:ext cx="1654314" cy="5040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65" name="Rectangle 135">
              <a:extLst>
                <a:ext uri="{FF2B5EF4-FFF2-40B4-BE49-F238E27FC236}">
                  <a16:creationId xmlns:a16="http://schemas.microsoft.com/office/drawing/2014/main" id="{6B096BB0-5B81-B518-637E-D3DB4472F10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3819163" y="4126310"/>
              <a:ext cx="50403" cy="554434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66" name="Rectangle 136">
              <a:extLst>
                <a:ext uri="{FF2B5EF4-FFF2-40B4-BE49-F238E27FC236}">
                  <a16:creationId xmlns:a16="http://schemas.microsoft.com/office/drawing/2014/main" id="{58764FC3-7FA8-5A24-3E34-B2A9A842FB8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4071178" y="3924697"/>
              <a:ext cx="50403" cy="50403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67" name="Rectangle 137">
              <a:extLst>
                <a:ext uri="{FF2B5EF4-FFF2-40B4-BE49-F238E27FC236}">
                  <a16:creationId xmlns:a16="http://schemas.microsoft.com/office/drawing/2014/main" id="{E83A507B-B9DF-EE30-542D-226561251A06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4071178" y="4075906"/>
              <a:ext cx="50403" cy="50403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68" name="Rectangle 138">
              <a:extLst>
                <a:ext uri="{FF2B5EF4-FFF2-40B4-BE49-F238E27FC236}">
                  <a16:creationId xmlns:a16="http://schemas.microsoft.com/office/drawing/2014/main" id="{B059342F-AF64-5484-285B-31A6E380759A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3567147" y="4126310"/>
              <a:ext cx="50403" cy="554434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69" name="Rectangle 139">
              <a:extLst>
                <a:ext uri="{FF2B5EF4-FFF2-40B4-BE49-F238E27FC236}">
                  <a16:creationId xmlns:a16="http://schemas.microsoft.com/office/drawing/2014/main" id="{017C5D24-5D7F-7814-C8B2-44EF77EDBBEC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3315131" y="3874294"/>
              <a:ext cx="252016" cy="5040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0" name="Rectangle 140">
              <a:extLst>
                <a:ext uri="{FF2B5EF4-FFF2-40B4-BE49-F238E27FC236}">
                  <a16:creationId xmlns:a16="http://schemas.microsoft.com/office/drawing/2014/main" id="{4EA2FF4F-6F0F-A856-499F-898A238C931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3315131" y="3924697"/>
              <a:ext cx="50403" cy="50403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1" name="Rectangle 141">
              <a:extLst>
                <a:ext uri="{FF2B5EF4-FFF2-40B4-BE49-F238E27FC236}">
                  <a16:creationId xmlns:a16="http://schemas.microsoft.com/office/drawing/2014/main" id="{D7F594EF-1520-01EE-D6EA-69201D98D6CC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3315131" y="4075906"/>
              <a:ext cx="50403" cy="50403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2" name="Rectangle 142">
              <a:extLst>
                <a:ext uri="{FF2B5EF4-FFF2-40B4-BE49-F238E27FC236}">
                  <a16:creationId xmlns:a16="http://schemas.microsoft.com/office/drawing/2014/main" id="{57136A42-5B1D-A957-0529-ACD87A31E087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3315131" y="4126310"/>
              <a:ext cx="252016" cy="5040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3" name="Rectangle 146" descr="50%">
              <a:extLst>
                <a:ext uri="{FF2B5EF4-FFF2-40B4-BE49-F238E27FC236}">
                  <a16:creationId xmlns:a16="http://schemas.microsoft.com/office/drawing/2014/main" id="{C46162B3-789B-F4DD-1318-F9C6AA6C350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4455932" y="2362200"/>
              <a:ext cx="201613" cy="554434"/>
            </a:xfrm>
            <a:prstGeom prst="rect">
              <a:avLst/>
            </a:prstGeom>
            <a:blipFill dpi="0" rotWithShape="0">
              <a:blip r:embed="rId4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4" name="Rectangle 147">
              <a:extLst>
                <a:ext uri="{FF2B5EF4-FFF2-40B4-BE49-F238E27FC236}">
                  <a16:creationId xmlns:a16="http://schemas.microsoft.com/office/drawing/2014/main" id="{61D4B913-D912-63B3-6DEE-11653622659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3812127" y="3370264"/>
              <a:ext cx="593402" cy="50402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5" name="Rectangle 148">
              <a:extLst>
                <a:ext uri="{FF2B5EF4-FFF2-40B4-BE49-F238E27FC236}">
                  <a16:creationId xmlns:a16="http://schemas.microsoft.com/office/drawing/2014/main" id="{33957E4C-937C-F42A-B246-3E53D315C627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3773442" y="3622278"/>
              <a:ext cx="884100" cy="60125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6" name="Rectangle 149">
              <a:extLst>
                <a:ext uri="{FF2B5EF4-FFF2-40B4-BE49-F238E27FC236}">
                  <a16:creationId xmlns:a16="http://schemas.microsoft.com/office/drawing/2014/main" id="{ED99170C-98C1-F2BC-C803-FA6AE8AF6C9A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3567147" y="3622278"/>
              <a:ext cx="50403" cy="30241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7" name="Rectangle 150">
              <a:extLst>
                <a:ext uri="{FF2B5EF4-FFF2-40B4-BE49-F238E27FC236}">
                  <a16:creationId xmlns:a16="http://schemas.microsoft.com/office/drawing/2014/main" id="{9004A1A3-74FB-15BC-7C35-AC916F51AD07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5161576" y="3118247"/>
              <a:ext cx="50403" cy="806450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8" name="Rectangle 151" descr="50%">
              <a:extLst>
                <a:ext uri="{FF2B5EF4-FFF2-40B4-BE49-F238E27FC236}">
                  <a16:creationId xmlns:a16="http://schemas.microsoft.com/office/drawing/2014/main" id="{8A9F7C5C-CF5F-0C2E-F4C0-B96B34FD973A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5211979" y="3118247"/>
              <a:ext cx="201613" cy="806450"/>
            </a:xfrm>
            <a:prstGeom prst="rect">
              <a:avLst/>
            </a:prstGeom>
            <a:blipFill dpi="0" rotWithShape="0">
              <a:blip r:embed="rId4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9" name="Rectangle 152">
              <a:extLst>
                <a:ext uri="{FF2B5EF4-FFF2-40B4-BE49-F238E27FC236}">
                  <a16:creationId xmlns:a16="http://schemas.microsoft.com/office/drawing/2014/main" id="{679B0051-F514-9143-759D-35DAC390276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5413592" y="2916634"/>
              <a:ext cx="50403" cy="504031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80" name="Rectangle 153">
              <a:extLst>
                <a:ext uri="{FF2B5EF4-FFF2-40B4-BE49-F238E27FC236}">
                  <a16:creationId xmlns:a16="http://schemas.microsoft.com/office/drawing/2014/main" id="{7F46442B-90DC-32B4-76B8-C136F499DF5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5413592" y="3370263"/>
              <a:ext cx="453628" cy="5040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81" name="Rectangle 154">
              <a:extLst>
                <a:ext uri="{FF2B5EF4-FFF2-40B4-BE49-F238E27FC236}">
                  <a16:creationId xmlns:a16="http://schemas.microsoft.com/office/drawing/2014/main" id="{EA7E9182-3DCF-DD9B-27C3-8BFA67F212C5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5413592" y="3622278"/>
              <a:ext cx="453628" cy="5040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82" name="Rectangle 155">
              <a:extLst>
                <a:ext uri="{FF2B5EF4-FFF2-40B4-BE49-F238E27FC236}">
                  <a16:creationId xmlns:a16="http://schemas.microsoft.com/office/drawing/2014/main" id="{F902AF2E-6D93-4574-D78A-CF13DE4CF75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5413592" y="3672681"/>
              <a:ext cx="50403" cy="504031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83" name="Rectangle 156" descr="50%">
              <a:extLst>
                <a:ext uri="{FF2B5EF4-FFF2-40B4-BE49-F238E27FC236}">
                  <a16:creationId xmlns:a16="http://schemas.microsoft.com/office/drawing/2014/main" id="{58E784F0-4858-CCA1-4ADF-9F2891A93F7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5413592" y="3420666"/>
              <a:ext cx="453628" cy="201613"/>
            </a:xfrm>
            <a:prstGeom prst="rect">
              <a:avLst/>
            </a:prstGeom>
            <a:blipFill dpi="0" rotWithShape="0">
              <a:blip r:embed="rId4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84" name="Rectangle 157" descr="25%">
              <a:extLst>
                <a:ext uri="{FF2B5EF4-FFF2-40B4-BE49-F238E27FC236}">
                  <a16:creationId xmlns:a16="http://schemas.microsoft.com/office/drawing/2014/main" id="{C2CBC60B-229B-4E55-F9B7-487C6CC9EEAC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3617550" y="4126310"/>
              <a:ext cx="201613" cy="554434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grpSp>
          <p:nvGrpSpPr>
            <p:cNvPr id="85" name="Group 161">
              <a:extLst>
                <a:ext uri="{FF2B5EF4-FFF2-40B4-BE49-F238E27FC236}">
                  <a16:creationId xmlns:a16="http://schemas.microsoft.com/office/drawing/2014/main" id="{573B4108-2A2D-212A-F058-8952CB5ADB8A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4203917" y="2916634"/>
              <a:ext cx="504031" cy="201613"/>
              <a:chOff x="2304" y="1488"/>
              <a:chExt cx="480" cy="192"/>
            </a:xfrm>
          </p:grpSpPr>
          <p:sp>
            <p:nvSpPr>
              <p:cNvPr id="98" name="Rectangle 162">
                <a:extLst>
                  <a:ext uri="{FF2B5EF4-FFF2-40B4-BE49-F238E27FC236}">
                    <a16:creationId xmlns:a16="http://schemas.microsoft.com/office/drawing/2014/main" id="{DE176FA2-20B0-092C-98C3-34215DC4E5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04" y="1488"/>
                <a:ext cx="480" cy="192"/>
              </a:xfrm>
              <a:prstGeom prst="rect">
                <a:avLst/>
              </a:prstGeom>
              <a:solidFill>
                <a:srgbClr val="0099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030305"/>
                  </a:buClr>
                  <a:buChar char="•"/>
                  <a:defRPr sz="24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FontTx/>
                  <a:buNone/>
                </a:pPr>
                <a:endParaRPr lang="en-US" altLang="en-US" sz="1800" b="1">
                  <a:solidFill>
                    <a:srgbClr val="251F07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99" name="Rectangle 163" descr="Light upward diagonal">
                <a:extLst>
                  <a:ext uri="{FF2B5EF4-FFF2-40B4-BE49-F238E27FC236}">
                    <a16:creationId xmlns:a16="http://schemas.microsoft.com/office/drawing/2014/main" id="{7ACDE298-FDFD-1B46-3265-5155E14D80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92" y="1488"/>
                <a:ext cx="96" cy="192"/>
              </a:xfrm>
              <a:prstGeom prst="rect">
                <a:avLst/>
              </a:prstGeom>
              <a:blipFill dpi="0" rotWithShape="0">
                <a:blip r:embed="rId5"/>
                <a:srcRect/>
                <a:tile tx="0" ty="0" sx="100000" sy="100000" flip="none" algn="tl"/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030305"/>
                  </a:buClr>
                  <a:buChar char="•"/>
                  <a:defRPr sz="24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FontTx/>
                  <a:buNone/>
                </a:pPr>
                <a:endParaRPr lang="en-US" altLang="en-US" sz="1800" b="1">
                  <a:solidFill>
                    <a:srgbClr val="251F07"/>
                  </a:solidFill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86" name="Group 166">
              <a:extLst>
                <a:ext uri="{FF2B5EF4-FFF2-40B4-BE49-F238E27FC236}">
                  <a16:creationId xmlns:a16="http://schemas.microsoft.com/office/drawing/2014/main" id="{2711EACF-80DE-9CAC-2A61-22BE06AF7527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3365535" y="3924697"/>
              <a:ext cx="504031" cy="201613"/>
              <a:chOff x="2496" y="2448"/>
              <a:chExt cx="480" cy="192"/>
            </a:xfrm>
          </p:grpSpPr>
          <p:sp>
            <p:nvSpPr>
              <p:cNvPr id="96" name="Rectangle 167">
                <a:extLst>
                  <a:ext uri="{FF2B5EF4-FFF2-40B4-BE49-F238E27FC236}">
                    <a16:creationId xmlns:a16="http://schemas.microsoft.com/office/drawing/2014/main" id="{276D15CB-794F-0E02-0E86-DF59B2EAF0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96" y="2448"/>
                <a:ext cx="480" cy="192"/>
              </a:xfrm>
              <a:prstGeom prst="rect">
                <a:avLst/>
              </a:prstGeom>
              <a:solidFill>
                <a:srgbClr val="0099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030305"/>
                  </a:buClr>
                  <a:buChar char="•"/>
                  <a:defRPr sz="24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FontTx/>
                  <a:buNone/>
                </a:pPr>
                <a:endParaRPr lang="en-US" altLang="en-US" sz="1800" b="1">
                  <a:solidFill>
                    <a:srgbClr val="251F07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97" name="Rectangle 168" descr="Light upward diagonal">
                <a:extLst>
                  <a:ext uri="{FF2B5EF4-FFF2-40B4-BE49-F238E27FC236}">
                    <a16:creationId xmlns:a16="http://schemas.microsoft.com/office/drawing/2014/main" id="{154AFA61-F118-DEBE-9903-52583452C5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92" y="2448"/>
                <a:ext cx="96" cy="192"/>
              </a:xfrm>
              <a:prstGeom prst="rect">
                <a:avLst/>
              </a:prstGeom>
              <a:blipFill dpi="0" rotWithShape="0">
                <a:blip r:embed="rId5"/>
                <a:srcRect/>
                <a:tile tx="0" ty="0" sx="100000" sy="100000" flip="none" algn="tl"/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030305"/>
                  </a:buClr>
                  <a:buChar char="•"/>
                  <a:defRPr sz="24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FontTx/>
                  <a:buNone/>
                </a:pPr>
                <a:endParaRPr lang="en-US" altLang="en-US" sz="1800" b="1">
                  <a:solidFill>
                    <a:srgbClr val="251F07"/>
                  </a:solidFill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88" name="Line 173">
              <a:extLst>
                <a:ext uri="{FF2B5EF4-FFF2-40B4-BE49-F238E27FC236}">
                  <a16:creationId xmlns:a16="http://schemas.microsoft.com/office/drawing/2014/main" id="{8B8D9389-7C16-675E-33B8-F09201A1104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712869" y="3214801"/>
              <a:ext cx="0" cy="218888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9" name="Rectangle 147">
              <a:extLst>
                <a:ext uri="{FF2B5EF4-FFF2-40B4-BE49-F238E27FC236}">
                  <a16:creationId xmlns:a16="http://schemas.microsoft.com/office/drawing/2014/main" id="{B60765F0-661D-9F34-BFC9-395DD96E473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 flipH="1">
              <a:off x="3549275" y="3344624"/>
              <a:ext cx="106362" cy="4571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90" name="Rectangle 147">
              <a:extLst>
                <a:ext uri="{FF2B5EF4-FFF2-40B4-BE49-F238E27FC236}">
                  <a16:creationId xmlns:a16="http://schemas.microsoft.com/office/drawing/2014/main" id="{20C87713-B23B-6DD1-907B-92693EDA3CE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 flipH="1">
              <a:off x="3743122" y="3347005"/>
              <a:ext cx="106362" cy="4571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67AA95B7-04B1-593B-89F7-D1A6353829D5}"/>
                </a:ext>
              </a:extLst>
            </p:cNvPr>
            <p:cNvSpPr txBox="1"/>
            <p:nvPr/>
          </p:nvSpPr>
          <p:spPr>
            <a:xfrm>
              <a:off x="3425511" y="2999025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tx1"/>
                  </a:solidFill>
                </a:rPr>
                <a:t>out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8B936E16-6495-1118-E785-8659B1C11731}"/>
                </a:ext>
              </a:extLst>
            </p:cNvPr>
            <p:cNvSpPr txBox="1"/>
            <p:nvPr/>
          </p:nvSpPr>
          <p:spPr>
            <a:xfrm>
              <a:off x="1252632" y="3367075"/>
              <a:ext cx="244461" cy="2758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tx1"/>
                  </a:solidFill>
                </a:rPr>
                <a:t>A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F0991577-1370-E815-CE5C-EC9CE608EA76}"/>
                </a:ext>
              </a:extLst>
            </p:cNvPr>
            <p:cNvSpPr txBox="1"/>
            <p:nvPr/>
          </p:nvSpPr>
          <p:spPr>
            <a:xfrm>
              <a:off x="5884283" y="3351506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94" name="Rectangle 149">
              <a:extLst>
                <a:ext uri="{FF2B5EF4-FFF2-40B4-BE49-F238E27FC236}">
                  <a16:creationId xmlns:a16="http://schemas.microsoft.com/office/drawing/2014/main" id="{A32D9ABC-00D8-73F1-5B90-D8B0F4A6C39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3785070" y="3622277"/>
              <a:ext cx="50403" cy="30241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95" name="Rectangle 134">
              <a:extLst>
                <a:ext uri="{FF2B5EF4-FFF2-40B4-BE49-F238E27FC236}">
                  <a16:creationId xmlns:a16="http://schemas.microsoft.com/office/drawing/2014/main" id="{E1F5CC16-5589-EFA6-0BFA-03BA8C205B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77672" y="4880687"/>
              <a:ext cx="1589474" cy="56755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107" name="Text Box 295">
            <a:extLst>
              <a:ext uri="{FF2B5EF4-FFF2-40B4-BE49-F238E27FC236}">
                <a16:creationId xmlns:a16="http://schemas.microsoft.com/office/drawing/2014/main" id="{5672876A-63BE-9855-267D-E2217B1363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82396" y="1473263"/>
            <a:ext cx="69691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rgbClr val="030305"/>
              </a:buClr>
              <a:buChar char="•"/>
              <a:defRPr sz="24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1800" b="1">
                <a:solidFill>
                  <a:srgbClr val="251F07"/>
                </a:solidFill>
                <a:latin typeface="Arial" panose="020B0604020202020204" pitchFamily="34" charset="0"/>
              </a:rPr>
              <a:t>High</a:t>
            </a:r>
          </a:p>
        </p:txBody>
      </p:sp>
      <p:sp>
        <p:nvSpPr>
          <p:cNvPr id="108" name="Text Box 296">
            <a:extLst>
              <a:ext uri="{FF2B5EF4-FFF2-40B4-BE49-F238E27FC236}">
                <a16:creationId xmlns:a16="http://schemas.microsoft.com/office/drawing/2014/main" id="{8561540C-95B9-37E1-CBE3-65B7580AE1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72202" y="5942507"/>
            <a:ext cx="65881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rgbClr val="030305"/>
              </a:buClr>
              <a:buChar char="•"/>
              <a:defRPr sz="24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1800" b="1">
                <a:solidFill>
                  <a:srgbClr val="251F07"/>
                </a:solidFill>
                <a:latin typeface="Arial" panose="020B0604020202020204" pitchFamily="34" charset="0"/>
              </a:rPr>
              <a:t>Low</a:t>
            </a:r>
          </a:p>
        </p:txBody>
      </p:sp>
      <p:sp>
        <p:nvSpPr>
          <p:cNvPr id="109" name="Text Box 295">
            <a:extLst>
              <a:ext uri="{FF2B5EF4-FFF2-40B4-BE49-F238E27FC236}">
                <a16:creationId xmlns:a16="http://schemas.microsoft.com/office/drawing/2014/main" id="{FDD61825-542B-1C44-193A-9A24BB2F16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86756" y="1473263"/>
            <a:ext cx="69691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rgbClr val="030305"/>
              </a:buClr>
              <a:buChar char="•"/>
              <a:defRPr sz="24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1800" b="1">
                <a:solidFill>
                  <a:srgbClr val="251F07"/>
                </a:solidFill>
                <a:latin typeface="Arial" panose="020B0604020202020204" pitchFamily="34" charset="0"/>
              </a:rPr>
              <a:t>High</a:t>
            </a:r>
          </a:p>
        </p:txBody>
      </p:sp>
    </p:spTree>
    <p:extLst>
      <p:ext uri="{BB962C8B-B14F-4D97-AF65-F5344CB8AC3E}">
        <p14:creationId xmlns:p14="http://schemas.microsoft.com/office/powerpoint/2010/main" val="29834356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2B602F-9C87-23B9-5CC3-D12568BC6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5400" dirty="0"/>
              <a:t>Roadmap</a:t>
            </a:r>
            <a:endParaRPr lang="en-CN" sz="5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B0D27F-D7E3-E373-20F4-00B6A33E07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What</a:t>
            </a:r>
            <a:r>
              <a:rPr lang="zh-CN" altLang="en-US" sz="3600" dirty="0"/>
              <a:t> </a:t>
            </a:r>
            <a:r>
              <a:rPr lang="en-US" altLang="zh-CN" sz="3600" dirty="0"/>
              <a:t>is</a:t>
            </a:r>
            <a:r>
              <a:rPr lang="zh-CN" altLang="en-US" sz="3600" dirty="0"/>
              <a:t> </a:t>
            </a:r>
            <a:r>
              <a:rPr lang="en-US" altLang="zh-CN" sz="3600" dirty="0"/>
              <a:t>an</a:t>
            </a:r>
            <a:r>
              <a:rPr lang="zh-CN" altLang="en-US" sz="3600" dirty="0"/>
              <a:t> </a:t>
            </a:r>
            <a:r>
              <a:rPr lang="en-US" altLang="zh-CN" sz="3600" dirty="0"/>
              <a:t>architecture?</a:t>
            </a:r>
          </a:p>
          <a:p>
            <a:r>
              <a:rPr lang="en-US" altLang="zh-CN" sz="3600" dirty="0"/>
              <a:t>What</a:t>
            </a:r>
            <a:r>
              <a:rPr lang="zh-CN" altLang="en-US" sz="3600" dirty="0"/>
              <a:t> </a:t>
            </a:r>
            <a:r>
              <a:rPr lang="en-US" altLang="zh-CN" sz="3600" dirty="0"/>
              <a:t>are</a:t>
            </a:r>
            <a:r>
              <a:rPr lang="zh-CN" altLang="en-US" sz="3600" dirty="0"/>
              <a:t> </a:t>
            </a:r>
            <a:r>
              <a:rPr lang="en-US" altLang="zh-CN" sz="3600" dirty="0"/>
              <a:t>the</a:t>
            </a:r>
            <a:r>
              <a:rPr lang="zh-CN" altLang="en-US" sz="3600" dirty="0"/>
              <a:t> </a:t>
            </a:r>
            <a:r>
              <a:rPr lang="en-US" altLang="zh-CN" sz="3600" dirty="0"/>
              <a:t>laws?</a:t>
            </a:r>
          </a:p>
          <a:p>
            <a:pPr lvl="1"/>
            <a:r>
              <a:rPr lang="en-US" altLang="zh-CN" sz="3200" dirty="0"/>
              <a:t>How</a:t>
            </a:r>
            <a:r>
              <a:rPr lang="zh-CN" altLang="en-US" sz="3200" dirty="0"/>
              <a:t> </a:t>
            </a:r>
            <a:r>
              <a:rPr lang="en-US" altLang="zh-CN" sz="3200" dirty="0"/>
              <a:t>to</a:t>
            </a:r>
            <a:r>
              <a:rPr lang="zh-CN" altLang="en-US" sz="3200" dirty="0"/>
              <a:t> </a:t>
            </a:r>
            <a:r>
              <a:rPr lang="en-US" altLang="zh-CN" sz="3200" dirty="0"/>
              <a:t>measure</a:t>
            </a:r>
            <a:r>
              <a:rPr lang="zh-CN" altLang="en-US" sz="3200" dirty="0"/>
              <a:t> </a:t>
            </a:r>
            <a:r>
              <a:rPr lang="en-US" altLang="zh-CN" sz="3200" dirty="0"/>
              <a:t>the</a:t>
            </a:r>
            <a:r>
              <a:rPr lang="zh-CN" altLang="en-US" sz="3200" dirty="0"/>
              <a:t> </a:t>
            </a:r>
            <a:r>
              <a:rPr lang="en-US" altLang="zh-CN" sz="3200" dirty="0"/>
              <a:t>performance?</a:t>
            </a:r>
          </a:p>
          <a:p>
            <a:pPr lvl="1"/>
            <a:r>
              <a:rPr lang="en-US" altLang="zh-CN" sz="3200" dirty="0"/>
              <a:t>How</a:t>
            </a:r>
            <a:r>
              <a:rPr lang="zh-CN" altLang="en-US" sz="3200" dirty="0"/>
              <a:t> </a:t>
            </a:r>
            <a:r>
              <a:rPr lang="en-US" altLang="zh-CN" sz="3200" dirty="0"/>
              <a:t>to</a:t>
            </a:r>
            <a:r>
              <a:rPr lang="zh-CN" altLang="en-US" sz="3200" dirty="0"/>
              <a:t> </a:t>
            </a:r>
            <a:r>
              <a:rPr lang="en-US" altLang="zh-CN" sz="3200" dirty="0"/>
              <a:t>improve</a:t>
            </a:r>
            <a:r>
              <a:rPr lang="zh-CN" altLang="en-US" sz="3200" dirty="0"/>
              <a:t> </a:t>
            </a:r>
            <a:r>
              <a:rPr lang="en-US" altLang="zh-CN" sz="3200" dirty="0"/>
              <a:t>the</a:t>
            </a:r>
            <a:r>
              <a:rPr lang="zh-CN" altLang="en-US" sz="3200" dirty="0"/>
              <a:t> </a:t>
            </a:r>
            <a:r>
              <a:rPr lang="en-US" altLang="zh-CN" sz="3200" dirty="0"/>
              <a:t>performance?</a:t>
            </a:r>
          </a:p>
          <a:p>
            <a:pPr lvl="1"/>
            <a:r>
              <a:rPr lang="en-US" altLang="zh-CN" sz="3200" dirty="0"/>
              <a:t>Why</a:t>
            </a:r>
            <a:r>
              <a:rPr lang="zh-CN" altLang="en-US" sz="3200" dirty="0"/>
              <a:t> </a:t>
            </a:r>
            <a:r>
              <a:rPr lang="en-US" altLang="zh-CN" sz="3200" dirty="0"/>
              <a:t>should</a:t>
            </a:r>
            <a:r>
              <a:rPr lang="zh-CN" altLang="en-US" sz="3200" dirty="0"/>
              <a:t> </a:t>
            </a:r>
            <a:r>
              <a:rPr lang="en-US" altLang="zh-CN" sz="3200" dirty="0"/>
              <a:t>we</a:t>
            </a:r>
            <a:r>
              <a:rPr lang="zh-CN" altLang="en-US" sz="3200" dirty="0"/>
              <a:t> </a:t>
            </a:r>
            <a:r>
              <a:rPr lang="en-US" altLang="zh-CN" sz="3200" dirty="0"/>
              <a:t>have</a:t>
            </a:r>
            <a:r>
              <a:rPr lang="zh-CN" altLang="en-US" sz="3200" dirty="0"/>
              <a:t> </a:t>
            </a:r>
            <a:r>
              <a:rPr lang="en-US" altLang="zh-CN" sz="3200" dirty="0"/>
              <a:t>better</a:t>
            </a:r>
            <a:r>
              <a:rPr lang="zh-CN" altLang="en-US" sz="3200" dirty="0"/>
              <a:t> </a:t>
            </a:r>
            <a:r>
              <a:rPr lang="en-US" altLang="zh-CN" sz="3200" dirty="0"/>
              <a:t>performance?</a:t>
            </a:r>
            <a:endParaRPr lang="en-CN" altLang="zh-CN" sz="3200" dirty="0"/>
          </a:p>
          <a:p>
            <a:pPr lvl="1"/>
            <a:endParaRPr lang="en-US" altLang="zh-CN" sz="3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2F82A0-C800-5342-35A9-20CCE4B3E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1474F-04F4-744B-8B07-A066A0A4E1E8}" type="slidenum">
              <a:rPr lang="en-CN" smtClean="0"/>
              <a:pPr/>
              <a:t>2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96196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DE7483-0D59-AFDF-00FE-1CD61B47C7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04915E8-E4B3-9431-7353-88690DC9532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927397" y="121575"/>
                <a:ext cx="10515600" cy="975706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sz="5400" dirty="0"/>
                  <a:t>A</a:t>
                </a:r>
                <a:r>
                  <a:rPr lang="zh-CN" altLang="en-US" sz="5400" dirty="0"/>
                  <a:t> </a:t>
                </a:r>
                <a:r>
                  <a:rPr lang="en-US" altLang="zh-CN" sz="5400" dirty="0"/>
                  <a:t>(Not</a:t>
                </a:r>
                <a:r>
                  <a:rPr lang="zh-CN" altLang="en-US" sz="5400" dirty="0"/>
                  <a:t> </a:t>
                </a:r>
                <a:r>
                  <a:rPr lang="en-US" altLang="zh-CN" sz="5400" dirty="0"/>
                  <a:t>that</a:t>
                </a:r>
                <a:r>
                  <a:rPr lang="zh-CN" altLang="en-US" sz="5400" dirty="0"/>
                  <a:t> </a:t>
                </a:r>
                <a:r>
                  <a:rPr lang="en-US" altLang="zh-CN" sz="5400" dirty="0"/>
                  <a:t>solid)</a:t>
                </a:r>
                <a:r>
                  <a:rPr lang="zh-CN" altLang="en-US" sz="5400" dirty="0"/>
                  <a:t> </a:t>
                </a:r>
                <a:r>
                  <a:rPr lang="en-US" altLang="zh-CN" sz="5400" dirty="0"/>
                  <a:t>justification</a:t>
                </a:r>
                <a:r>
                  <a:rPr lang="zh-CN" altLang="en-US" sz="5400" dirty="0"/>
                  <a:t> </a:t>
                </a:r>
                <a:r>
                  <a:rPr lang="en-US" altLang="zh-CN" sz="5400" dirty="0"/>
                  <a:t>of</a:t>
                </a:r>
                <a:r>
                  <a:rPr lang="zh-CN" altLang="en-US" sz="5400" dirty="0"/>
                  <a:t> </a:t>
                </a:r>
                <a14:m>
                  <m:oMath xmlns:m="http://schemas.openxmlformats.org/officeDocument/2006/math">
                    <m:r>
                      <a:rPr lang="en-US" altLang="zh-CN" sz="5400" b="0" i="1" smtClean="0">
                        <a:latin typeface="Cambria Math" panose="02040503050406030204" pitchFamily="18" charset="0"/>
                      </a:rPr>
                      <m:t>√</m:t>
                    </m:r>
                    <m:r>
                      <a:rPr lang="en-US" altLang="zh-CN" sz="54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CN" sz="54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3542E43-8793-DB33-65C6-E12E92C8B2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927397" y="121575"/>
                <a:ext cx="10515600" cy="975706"/>
              </a:xfrm>
              <a:blipFill>
                <a:blip r:embed="rId2"/>
                <a:stretch>
                  <a:fillRect l="-3016" t="-14103" b="-3333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2119B1D-E664-436B-F5CA-C83938E14EA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269402"/>
                <a:ext cx="10704755" cy="4907561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sz="4000" dirty="0"/>
                  <a:t>Did</a:t>
                </a:r>
                <a:r>
                  <a:rPr lang="zh-CN" altLang="en-US" sz="4000" dirty="0"/>
                  <a:t> </a:t>
                </a:r>
                <a:r>
                  <a:rPr lang="en-US" altLang="zh-CN" sz="4000" dirty="0"/>
                  <a:t>you</a:t>
                </a:r>
                <a:r>
                  <a:rPr lang="zh-CN" altLang="en-US" sz="4000" dirty="0"/>
                  <a:t> </a:t>
                </a:r>
                <a:r>
                  <a:rPr lang="en-US" altLang="zh-CN" sz="4000" dirty="0"/>
                  <a:t>played</a:t>
                </a:r>
                <a:r>
                  <a:rPr lang="zh-CN" altLang="en-US" sz="4000" dirty="0"/>
                  <a:t> </a:t>
                </a:r>
                <a:r>
                  <a:rPr lang="en-US" altLang="zh-CN" sz="4000" dirty="0"/>
                  <a:t>overclocking</a:t>
                </a:r>
                <a:r>
                  <a:rPr lang="zh-CN" altLang="en-US" sz="4000" dirty="0"/>
                  <a:t> </a:t>
                </a:r>
                <a:r>
                  <a:rPr lang="en-US" altLang="zh-CN" sz="4000" dirty="0"/>
                  <a:t>before?</a:t>
                </a:r>
              </a:p>
              <a:p>
                <a:pPr lvl="1"/>
                <a:r>
                  <a:rPr lang="en-US" altLang="zh-CN" sz="3600" dirty="0"/>
                  <a:t>Speedup</a:t>
                </a:r>
                <a:r>
                  <a:rPr lang="zh-CN" altLang="en-US" sz="3600" dirty="0"/>
                  <a:t> </a:t>
                </a:r>
                <a:r>
                  <a:rPr lang="en-US" altLang="zh-CN" sz="3600" dirty="0"/>
                  <a:t>the</a:t>
                </a:r>
                <a:r>
                  <a:rPr lang="zh-CN" altLang="en-US" sz="3600" dirty="0"/>
                  <a:t> </a:t>
                </a:r>
                <a:r>
                  <a:rPr lang="en-US" altLang="zh-CN" sz="3600" dirty="0"/>
                  <a:t>clock</a:t>
                </a:r>
                <a:r>
                  <a:rPr lang="zh-CN" altLang="en-US" sz="3600" dirty="0"/>
                  <a:t> </a:t>
                </a:r>
                <a:r>
                  <a:rPr lang="en-US" altLang="zh-CN" sz="3600" dirty="0"/>
                  <a:t>frequency</a:t>
                </a:r>
                <a:r>
                  <a:rPr lang="zh-CN" altLang="en-US" sz="3600" dirty="0"/>
                  <a:t> </a:t>
                </a:r>
                <a:r>
                  <a:rPr lang="en-US" altLang="zh-CN" sz="3600" dirty="0"/>
                  <a:t>to</a:t>
                </a:r>
                <a:r>
                  <a:rPr lang="zh-CN" altLang="en-US" sz="3600" dirty="0"/>
                  <a:t> </a:t>
                </a:r>
                <a:r>
                  <a:rPr lang="en-US" altLang="zh-CN" sz="3600" dirty="0"/>
                  <a:t>speedup</a:t>
                </a:r>
                <a:r>
                  <a:rPr lang="zh-CN" altLang="en-US" sz="3600" dirty="0"/>
                  <a:t> </a:t>
                </a:r>
                <a:r>
                  <a:rPr lang="en-US" altLang="zh-CN" sz="3600" dirty="0"/>
                  <a:t>your</a:t>
                </a:r>
                <a:r>
                  <a:rPr lang="zh-CN" altLang="en-US" sz="3600" dirty="0"/>
                  <a:t> </a:t>
                </a:r>
                <a:r>
                  <a:rPr lang="en-US" altLang="zh-CN" sz="3600" dirty="0"/>
                  <a:t>machine</a:t>
                </a:r>
              </a:p>
              <a:p>
                <a:pPr lvl="1"/>
                <a:r>
                  <a:rPr lang="en-US" altLang="zh-CN" sz="3600" dirty="0"/>
                  <a:t>Or</a:t>
                </a:r>
                <a:r>
                  <a:rPr lang="zh-CN" altLang="en-US" sz="3600" dirty="0"/>
                  <a:t> </a:t>
                </a:r>
                <a:r>
                  <a:rPr lang="en-US" altLang="zh-CN" sz="3600" dirty="0"/>
                  <a:t>tune</a:t>
                </a:r>
                <a:r>
                  <a:rPr lang="zh-CN" altLang="en-US" sz="3600" dirty="0"/>
                  <a:t> </a:t>
                </a:r>
                <a:r>
                  <a:rPr lang="en-US" altLang="zh-CN" sz="3600" dirty="0"/>
                  <a:t>down</a:t>
                </a:r>
                <a:r>
                  <a:rPr lang="zh-CN" altLang="en-US" sz="3600" dirty="0"/>
                  <a:t> </a:t>
                </a:r>
                <a:r>
                  <a:rPr lang="en-US" altLang="zh-CN" sz="3600" dirty="0"/>
                  <a:t>the</a:t>
                </a:r>
                <a:r>
                  <a:rPr lang="zh-CN" altLang="en-US" sz="3600" dirty="0"/>
                  <a:t> </a:t>
                </a:r>
                <a:r>
                  <a:rPr lang="en-US" altLang="zh-CN" sz="3600" dirty="0"/>
                  <a:t>frequency</a:t>
                </a:r>
                <a:r>
                  <a:rPr lang="zh-CN" altLang="en-US" sz="3600" dirty="0"/>
                  <a:t> </a:t>
                </a:r>
                <a:r>
                  <a:rPr lang="en-US" altLang="zh-CN" sz="3600" dirty="0"/>
                  <a:t>for</a:t>
                </a:r>
                <a:r>
                  <a:rPr lang="zh-CN" altLang="en-US" sz="3600" dirty="0"/>
                  <a:t> </a:t>
                </a:r>
                <a:r>
                  <a:rPr lang="en-US" altLang="zh-CN" sz="3600" dirty="0"/>
                  <a:t>better</a:t>
                </a:r>
                <a:r>
                  <a:rPr lang="zh-CN" altLang="en-US" sz="3600" dirty="0"/>
                  <a:t> </a:t>
                </a:r>
                <a:r>
                  <a:rPr lang="en-US" altLang="zh-CN" sz="3600" dirty="0"/>
                  <a:t>energy</a:t>
                </a:r>
                <a:r>
                  <a:rPr lang="zh-CN" altLang="en-US" sz="3600" dirty="0"/>
                  <a:t> </a:t>
                </a:r>
                <a:r>
                  <a:rPr lang="en-US" altLang="zh-CN" sz="3600" dirty="0"/>
                  <a:t>savings</a:t>
                </a:r>
                <a:r>
                  <a:rPr lang="zh-CN" altLang="en-US" sz="3600" dirty="0"/>
                  <a:t> </a:t>
                </a:r>
                <a:r>
                  <a:rPr lang="en-US" altLang="zh-CN" sz="3600" dirty="0"/>
                  <a:t>(ETH</a:t>
                </a:r>
                <a:r>
                  <a:rPr lang="zh-CN" altLang="en-US" sz="3600" dirty="0"/>
                  <a:t> </a:t>
                </a:r>
                <a:r>
                  <a:rPr lang="en-US" altLang="zh-CN" sz="3600" dirty="0"/>
                  <a:t>PoW</a:t>
                </a:r>
                <a:r>
                  <a:rPr lang="zh-CN" altLang="en-US" sz="3600" dirty="0"/>
                  <a:t> </a:t>
                </a:r>
                <a:r>
                  <a:rPr lang="en-US" altLang="zh-CN" sz="3600" dirty="0"/>
                  <a:t>Mining)</a:t>
                </a:r>
              </a:p>
              <a:p>
                <a:r>
                  <a:rPr lang="en-US" altLang="zh-CN" sz="4000" dirty="0"/>
                  <a:t>The</a:t>
                </a:r>
                <a:r>
                  <a:rPr lang="zh-CN" altLang="en-US" sz="4000" dirty="0"/>
                  <a:t> </a:t>
                </a:r>
                <a:r>
                  <a:rPr lang="en-US" altLang="zh-CN" sz="4000" dirty="0"/>
                  <a:t>power</a:t>
                </a:r>
                <a:r>
                  <a:rPr lang="zh-CN" altLang="en-US" sz="4000" dirty="0"/>
                  <a:t> </a:t>
                </a:r>
                <a:r>
                  <a:rPr lang="en-US" altLang="zh-CN" sz="4000" dirty="0"/>
                  <a:t>of</a:t>
                </a:r>
                <a:r>
                  <a:rPr lang="zh-CN" altLang="en-US" sz="4000" dirty="0"/>
                  <a:t> </a:t>
                </a:r>
                <a:r>
                  <a:rPr lang="en-US" altLang="zh-CN" sz="4000" dirty="0"/>
                  <a:t>an</a:t>
                </a:r>
                <a:r>
                  <a:rPr lang="zh-CN" altLang="en-US" sz="4000" dirty="0"/>
                  <a:t> </a:t>
                </a:r>
                <a:r>
                  <a:rPr lang="en-US" altLang="zh-CN" sz="4000" dirty="0"/>
                  <a:t>integrated</a:t>
                </a:r>
                <a:r>
                  <a:rPr lang="zh-CN" altLang="en-US" sz="4000" dirty="0"/>
                  <a:t> </a:t>
                </a:r>
                <a:r>
                  <a:rPr lang="en-US" altLang="zh-CN" sz="4000" dirty="0"/>
                  <a:t>circuit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𝐶</m:t>
                    </m:r>
                    <m:sSup>
                      <m:sSupPr>
                        <m:ctrlP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altLang="zh-CN" sz="3600" b="0" dirty="0"/>
                  <a:t>,</a:t>
                </a:r>
                <a:r>
                  <a:rPr lang="zh-CN" altLang="en-US" sz="3600" b="0" dirty="0"/>
                  <a:t> </a:t>
                </a:r>
                <a:r>
                  <a:rPr lang="en-US" altLang="zh-CN" sz="3600" b="0" dirty="0"/>
                  <a:t>where</a:t>
                </a:r>
                <a:r>
                  <a:rPr lang="zh-CN" altLang="en-US" sz="3600" b="0" dirty="0"/>
                  <a:t> </a:t>
                </a:r>
                <a14:m>
                  <m:oMath xmlns:m="http://schemas.openxmlformats.org/officeDocument/2006/math"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  <m:f>
                      <m:fPr>
                        <m:ctrlPr>
                          <a:rPr lang="en-US" altLang="zh-CN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3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sz="3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3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𝑉</m:t>
                                </m:r>
                                <m:r>
                                  <a:rPr lang="en-US" altLang="zh-CN" sz="3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zh-CN" sz="3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altLang="zh-CN" sz="3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sup>
                        </m:sSup>
                      </m:num>
                      <m:den>
                        <m:r>
                          <a:rPr lang="en-US" altLang="zh-CN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den>
                    </m:f>
                    <m:r>
                      <a:rPr lang="zh-CN" altLang="en-US" sz="3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</m:t>
                    </m:r>
                    <m:r>
                      <a:rPr lang="en-US" altLang="zh-CN" sz="3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zh-CN" altLang="en-US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1.3)</m:t>
                    </m:r>
                  </m:oMath>
                </a14:m>
                <a:endParaRPr lang="en-US" altLang="zh-CN" sz="3600" b="0" dirty="0">
                  <a:ea typeface="Cambria Math" panose="02040503050406030204" pitchFamily="18" charset="0"/>
                </a:endParaRPr>
              </a:p>
              <a:p>
                <a:pPr lvl="1"/>
                <a:r>
                  <a:rPr lang="en-US" altLang="zh-CN" sz="3600" dirty="0"/>
                  <a:t>Therefore,</a:t>
                </a:r>
                <a:r>
                  <a:rPr lang="zh-CN" altLang="en-US" sz="3600" dirty="0"/>
                  <a:t> </a:t>
                </a:r>
                <a14:m>
                  <m:oMath xmlns:m="http://schemas.openxmlformats.org/officeDocument/2006/math"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  <m:sSup>
                      <m:sSupPr>
                        <m:ctrlPr>
                          <a:rPr lang="en-US" altLang="zh-CN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altLang="zh-CN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zh-CN" altLang="en-US" sz="3600" b="0" dirty="0"/>
                  <a:t> </a:t>
                </a:r>
                <a:r>
                  <a:rPr lang="en-US" altLang="zh-CN" sz="3600" b="0" dirty="0"/>
                  <a:t>while</a:t>
                </a:r>
                <a:r>
                  <a:rPr lang="zh-CN" altLang="en-US" sz="3600" b="0" dirty="0"/>
                  <a:t> </a:t>
                </a:r>
                <a14:m>
                  <m:oMath xmlns:m="http://schemas.openxmlformats.org/officeDocument/2006/math"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</m:oMath>
                </a14:m>
                <a:r>
                  <a:rPr lang="zh-CN" altLang="en-US" sz="3600" b="0" dirty="0"/>
                  <a:t> </a:t>
                </a:r>
                <a:r>
                  <a:rPr lang="en-US" altLang="zh-CN" sz="3600" b="0" dirty="0"/>
                  <a:t>perf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566FC39-9C2D-6DC9-F13E-CA3CAD3BBC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269402"/>
                <a:ext cx="10704755" cy="4907561"/>
              </a:xfrm>
              <a:blipFill>
                <a:blip r:embed="rId3"/>
                <a:stretch>
                  <a:fillRect l="-1775" t="-3351" b="-232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6E9A3F-2D8B-1EF1-114F-DAAD61086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72EA14-2A07-A74E-AF7D-431CD4FC2107}" type="slidenum">
              <a:rPr lang="en-CN" smtClean="0"/>
              <a:t>20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735277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900CCB-FAFB-E203-EF05-0BD7490EBB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9669F-4423-0CEC-F0A3-B944BF6537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791" y="1"/>
            <a:ext cx="10945009" cy="1269401"/>
          </a:xfrm>
        </p:spPr>
        <p:txBody>
          <a:bodyPr>
            <a:normAutofit/>
          </a:bodyPr>
          <a:lstStyle/>
          <a:p>
            <a:r>
              <a:rPr lang="en-US" altLang="zh-CN" sz="5400" dirty="0"/>
              <a:t>Amdahl’s</a:t>
            </a:r>
            <a:r>
              <a:rPr lang="zh-CN" altLang="en-US" sz="5400" dirty="0"/>
              <a:t> </a:t>
            </a:r>
            <a:r>
              <a:rPr lang="en-US" altLang="zh-CN" sz="5400" dirty="0"/>
              <a:t>Law</a:t>
            </a:r>
            <a:r>
              <a:rPr lang="zh-CN" altLang="en-US" sz="5400" dirty="0"/>
              <a:t> </a:t>
            </a:r>
            <a:r>
              <a:rPr lang="en-US" altLang="zh-CN" sz="5400" dirty="0"/>
              <a:t>in</a:t>
            </a:r>
            <a:r>
              <a:rPr lang="zh-CN" altLang="en-US" sz="5400" dirty="0"/>
              <a:t> </a:t>
            </a:r>
            <a:r>
              <a:rPr lang="en-US" altLang="zh-CN" sz="5400" dirty="0"/>
              <a:t>the</a:t>
            </a:r>
            <a:r>
              <a:rPr lang="zh-CN" altLang="en-US" sz="5400" dirty="0"/>
              <a:t> </a:t>
            </a:r>
            <a:r>
              <a:rPr lang="en-US" altLang="zh-CN" sz="5400" dirty="0"/>
              <a:t>Multicore</a:t>
            </a:r>
            <a:r>
              <a:rPr lang="zh-CN" altLang="en-US" sz="5400" dirty="0"/>
              <a:t> </a:t>
            </a:r>
            <a:r>
              <a:rPr lang="en-US" altLang="zh-CN" sz="5400" dirty="0"/>
              <a:t>Era</a:t>
            </a:r>
            <a:endParaRPr lang="en-CN" sz="5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6AB8EC-D749-46D2-C2A9-5856B23EED6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08790" y="1086521"/>
                <a:ext cx="11473031" cy="3426311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sz="3200" dirty="0"/>
                  <a:t>Say,</a:t>
                </a:r>
                <a:r>
                  <a:rPr lang="zh-CN" altLang="en-US" sz="3200" dirty="0"/>
                  <a:t> </a:t>
                </a:r>
                <a:r>
                  <a:rPr lang="en-US" altLang="zh-CN" sz="3200" dirty="0"/>
                  <a:t>we</a:t>
                </a:r>
                <a:r>
                  <a:rPr lang="zh-CN" altLang="en-US" sz="3200" dirty="0"/>
                  <a:t> </a:t>
                </a:r>
                <a:r>
                  <a:rPr lang="en-US" altLang="zh-CN" sz="3200" dirty="0"/>
                  <a:t>assume:</a:t>
                </a:r>
              </a:p>
              <a:p>
                <a:pPr lvl="1"/>
                <a:r>
                  <a:rPr lang="zh-CN" altLang="en-US" sz="28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zh-CN" altLang="en-US" sz="2800" dirty="0"/>
                  <a:t> </a:t>
                </a:r>
                <a:r>
                  <a:rPr lang="en-US" altLang="zh-CN" sz="2800" dirty="0"/>
                  <a:t>units</a:t>
                </a:r>
                <a:r>
                  <a:rPr lang="zh-CN" altLang="en-US" sz="2800" dirty="0"/>
                  <a:t> </a:t>
                </a:r>
                <a:r>
                  <a:rPr lang="en-US" altLang="zh-CN" sz="2800" dirty="0"/>
                  <a:t>of</a:t>
                </a:r>
                <a:r>
                  <a:rPr lang="zh-CN" altLang="en-US" sz="2800" dirty="0"/>
                  <a:t> </a:t>
                </a:r>
                <a:r>
                  <a:rPr lang="en-US" altLang="zh-CN" sz="2800" dirty="0"/>
                  <a:t>budget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%</m:t>
                    </m:r>
                    <m:r>
                      <a:rPr lang="zh-CN" altLang="en-US" sz="28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2800" b="0" dirty="0"/>
                  <a:t>of</a:t>
                </a:r>
                <a:r>
                  <a:rPr lang="zh-CN" altLang="en-US" sz="2800" b="0" dirty="0"/>
                  <a:t> </a:t>
                </a:r>
                <a:r>
                  <a:rPr lang="en-US" altLang="zh-CN" sz="2800" b="0" dirty="0"/>
                  <a:t>the</a:t>
                </a:r>
                <a:r>
                  <a:rPr lang="zh-CN" altLang="en-US" sz="2800" b="0" dirty="0"/>
                  <a:t> </a:t>
                </a:r>
                <a:r>
                  <a:rPr lang="en-US" altLang="zh-CN" sz="2800" b="0" dirty="0"/>
                  <a:t>application</a:t>
                </a:r>
                <a:r>
                  <a:rPr lang="zh-CN" altLang="en-US" sz="2800" b="0" dirty="0"/>
                  <a:t> </a:t>
                </a:r>
                <a:r>
                  <a:rPr lang="en-US" altLang="zh-CN" sz="2800" b="0" dirty="0"/>
                  <a:t>is</a:t>
                </a:r>
                <a:r>
                  <a:rPr lang="zh-CN" altLang="en-US" sz="2800" b="0" dirty="0"/>
                  <a:t> </a:t>
                </a:r>
                <a:r>
                  <a:rPr lang="en-US" altLang="zh-CN" sz="2800" dirty="0"/>
                  <a:t>parallelizable</a:t>
                </a:r>
              </a:p>
              <a:p>
                <a:pPr lvl="1"/>
                <a:r>
                  <a:rPr lang="en-US" altLang="zh-CN" sz="2800" dirty="0"/>
                  <a:t>If</a:t>
                </a:r>
                <a:r>
                  <a:rPr lang="zh-CN" altLang="en-US" sz="2800" dirty="0"/>
                  <a:t> </a:t>
                </a:r>
                <a:r>
                  <a:rPr lang="en-US" altLang="zh-CN" sz="2800" dirty="0"/>
                  <a:t>I</a:t>
                </a:r>
                <a:r>
                  <a:rPr lang="zh-CN" altLang="en-US" sz="2800" dirty="0"/>
                  <a:t> </a:t>
                </a:r>
                <a:r>
                  <a:rPr lang="en-US" altLang="zh-CN" sz="2800" dirty="0"/>
                  <a:t>spend</a:t>
                </a:r>
                <a:r>
                  <a:rPr lang="zh-CN" altLang="en-US" sz="28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zh-CN" altLang="en-US" sz="2800" dirty="0"/>
                  <a:t> </a:t>
                </a:r>
                <a:r>
                  <a:rPr lang="en-US" altLang="zh-CN" sz="2800" dirty="0"/>
                  <a:t>units</a:t>
                </a:r>
                <a:r>
                  <a:rPr lang="zh-CN" altLang="en-US" sz="2800" dirty="0"/>
                  <a:t> </a:t>
                </a:r>
                <a:r>
                  <a:rPr lang="en-US" altLang="zh-CN" sz="2800" dirty="0"/>
                  <a:t>of</a:t>
                </a:r>
                <a:r>
                  <a:rPr lang="zh-CN" altLang="en-US" sz="2800" dirty="0"/>
                  <a:t> </a:t>
                </a:r>
                <a:r>
                  <a:rPr lang="en-US" altLang="zh-CN" sz="2800" dirty="0"/>
                  <a:t>budget</a:t>
                </a:r>
                <a:r>
                  <a:rPr lang="zh-CN" altLang="en-US" sz="2800" dirty="0"/>
                  <a:t> </a:t>
                </a:r>
                <a:r>
                  <a:rPr lang="en-US" altLang="zh-CN" sz="2800" dirty="0"/>
                  <a:t>on</a:t>
                </a:r>
                <a:r>
                  <a:rPr lang="zh-CN" altLang="en-US" sz="2800" dirty="0"/>
                  <a:t> </a:t>
                </a:r>
                <a:r>
                  <a:rPr lang="en-US" altLang="zh-CN" sz="2800" dirty="0"/>
                  <a:t>each</a:t>
                </a:r>
                <a:r>
                  <a:rPr lang="zh-CN" altLang="en-US" sz="2800" dirty="0"/>
                  <a:t> </a:t>
                </a:r>
                <a:r>
                  <a:rPr lang="en-US" altLang="zh-CN" sz="2800" dirty="0"/>
                  <a:t>core,</a:t>
                </a:r>
                <a:r>
                  <a:rPr lang="zh-CN" altLang="en-US" sz="2800" dirty="0"/>
                  <a:t> </a:t>
                </a:r>
                <a:r>
                  <a:rPr lang="en-US" altLang="zh-CN" sz="2800" dirty="0"/>
                  <a:t>I</a:t>
                </a:r>
                <a:r>
                  <a:rPr lang="zh-CN" altLang="en-US" sz="2800" dirty="0"/>
                  <a:t> </a:t>
                </a:r>
                <a:r>
                  <a:rPr lang="en-US" altLang="zh-CN" sz="2800" dirty="0"/>
                  <a:t>get</a:t>
                </a:r>
                <a:r>
                  <a:rPr lang="zh-CN" altLang="en-US" sz="28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√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zh-CN" altLang="en-US" sz="2800" b="0" dirty="0"/>
                  <a:t> </a:t>
                </a:r>
                <a:r>
                  <a:rPr lang="en-US" altLang="zh-CN" sz="2800" b="0" dirty="0"/>
                  <a:t>computing</a:t>
                </a:r>
                <a:r>
                  <a:rPr lang="zh-CN" altLang="en-US" sz="2800" b="0" dirty="0"/>
                  <a:t> </a:t>
                </a:r>
                <a:r>
                  <a:rPr lang="en-US" altLang="zh-CN" sz="2800" b="0" dirty="0"/>
                  <a:t>power</a:t>
                </a:r>
              </a:p>
              <a:p>
                <a:r>
                  <a:rPr lang="en-US" altLang="zh-CN" sz="3200" b="0" dirty="0"/>
                  <a:t>Then</a:t>
                </a:r>
                <a:r>
                  <a:rPr lang="zh-CN" altLang="en-US" sz="3200" b="0" dirty="0"/>
                  <a:t> </a:t>
                </a:r>
                <a:r>
                  <a:rPr lang="en-US" altLang="zh-CN" sz="3200" b="0" dirty="0"/>
                  <a:t>the</a:t>
                </a:r>
                <a:r>
                  <a:rPr lang="zh-CN" altLang="en-US" sz="3200" b="0" dirty="0"/>
                  <a:t> </a:t>
                </a:r>
                <a:r>
                  <a:rPr lang="en-US" altLang="zh-CN" sz="3200" b="0" dirty="0"/>
                  <a:t>performance</a:t>
                </a:r>
                <a:r>
                  <a:rPr lang="zh-CN" altLang="en-US" sz="3200" b="0" dirty="0"/>
                  <a:t> </a:t>
                </a:r>
                <a:r>
                  <a:rPr lang="en-US" altLang="zh-CN" sz="3200" dirty="0"/>
                  <a:t>looks</a:t>
                </a:r>
                <a:r>
                  <a:rPr lang="zh-CN" altLang="en-US" sz="3200" dirty="0"/>
                  <a:t> </a:t>
                </a:r>
                <a:r>
                  <a:rPr lang="en-US" altLang="zh-CN" sz="3200" dirty="0"/>
                  <a:t>like</a:t>
                </a:r>
              </a:p>
              <a:p>
                <a:pPr lvl="1"/>
                <a:r>
                  <a:rPr lang="en-US" altLang="zh-CN" sz="2800" b="0" dirty="0"/>
                  <a:t>Exec</a:t>
                </a:r>
                <a:r>
                  <a:rPr lang="zh-CN" altLang="en-US" sz="2800" b="0" dirty="0"/>
                  <a:t> </a:t>
                </a:r>
                <a:r>
                  <a:rPr lang="en-US" altLang="zh-CN" sz="2800" b="0" dirty="0"/>
                  <a:t>Time:</a:t>
                </a:r>
                <a:r>
                  <a:rPr lang="zh-CN" altLang="en-US" sz="2800" b="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√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√</m:t>
                        </m:r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d>
                          <m:dPr>
                            <m:ctrlPr>
                              <a:rPr lang="en-US" altLang="zh-CN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num>
                              <m:den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den>
                            </m:f>
                          </m:e>
                        </m:d>
                      </m:den>
                    </m:f>
                  </m:oMath>
                </a14:m>
                <a:endParaRPr lang="en-US" altLang="zh-CN" sz="2800" b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6AB8EC-D749-46D2-C2A9-5856B23EED6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8790" y="1086521"/>
                <a:ext cx="11473031" cy="3426311"/>
              </a:xfrm>
              <a:blipFill>
                <a:blip r:embed="rId3"/>
                <a:stretch>
                  <a:fillRect l="-1217" t="-369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560BF8-79FC-51F9-DFAB-B148DDF26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72EA14-2A07-A74E-AF7D-431CD4FC2107}" type="slidenum">
              <a:rPr lang="en-CN" smtClean="0"/>
              <a:t>21</a:t>
            </a:fld>
            <a:endParaRPr lang="en-C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BDC0F70-FA9A-4F35-54A4-7384AEF7F2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0640" y="3124298"/>
            <a:ext cx="5097334" cy="336857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794069B-0C5D-9C5B-EF60-C8F8B1EA13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58262" y="3312496"/>
            <a:ext cx="1628848" cy="139935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1B692FA-A8E4-42A7-DCF1-8D1F096E54D5}"/>
              </a:ext>
            </a:extLst>
          </p:cNvPr>
          <p:cNvSpPr/>
          <p:nvPr/>
        </p:nvSpPr>
        <p:spPr>
          <a:xfrm>
            <a:off x="2872292" y="3539266"/>
            <a:ext cx="559397" cy="6293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78525FA-FEFC-4D27-AECF-90AB473DA052}"/>
              </a:ext>
            </a:extLst>
          </p:cNvPr>
          <p:cNvSpPr txBox="1"/>
          <p:nvPr/>
        </p:nvSpPr>
        <p:spPr>
          <a:xfrm>
            <a:off x="1114982" y="4104948"/>
            <a:ext cx="22581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Sequential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exec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time</a:t>
            </a:r>
            <a:endParaRPr lang="en-CN" dirty="0">
              <a:solidFill>
                <a:srgbClr val="FF0000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C08AC4D-4C97-9CA1-735E-634A35BD53C5}"/>
              </a:ext>
            </a:extLst>
          </p:cNvPr>
          <p:cNvSpPr/>
          <p:nvPr/>
        </p:nvSpPr>
        <p:spPr>
          <a:xfrm rot="952113">
            <a:off x="3841219" y="3456781"/>
            <a:ext cx="398033" cy="896290"/>
          </a:xfrm>
          <a:prstGeom prst="rect">
            <a:avLst/>
          </a:prstGeom>
          <a:noFill/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1DE6E81-7D0B-106A-C248-A5EFF3F82966}"/>
              </a:ext>
            </a:extLst>
          </p:cNvPr>
          <p:cNvSpPr txBox="1"/>
          <p:nvPr/>
        </p:nvSpPr>
        <p:spPr>
          <a:xfrm>
            <a:off x="2021975" y="4377867"/>
            <a:ext cx="3625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2">
                    <a:lumMod val="75000"/>
                    <a:lumOff val="25000"/>
                  </a:schemeClr>
                </a:solidFill>
              </a:rPr>
              <a:t>Parallelizable</a:t>
            </a:r>
            <a:r>
              <a:rPr lang="zh-CN" altLang="en-US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tx2">
                    <a:lumMod val="75000"/>
                    <a:lumOff val="25000"/>
                  </a:schemeClr>
                </a:solidFill>
              </a:rPr>
              <a:t>sequential</a:t>
            </a:r>
            <a:r>
              <a:rPr lang="zh-CN" altLang="en-US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tx2">
                    <a:lumMod val="75000"/>
                    <a:lumOff val="25000"/>
                  </a:schemeClr>
                </a:solidFill>
              </a:rPr>
              <a:t>exec</a:t>
            </a:r>
            <a:r>
              <a:rPr lang="zh-CN" altLang="en-US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tx2">
                    <a:lumMod val="75000"/>
                    <a:lumOff val="25000"/>
                  </a:schemeClr>
                </a:solidFill>
              </a:rPr>
              <a:t>time</a:t>
            </a:r>
            <a:endParaRPr lang="en-CN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28C3722-6DDF-5F4B-6E6B-6C3A66091055}"/>
              </a:ext>
            </a:extLst>
          </p:cNvPr>
          <p:cNvSpPr/>
          <p:nvPr/>
        </p:nvSpPr>
        <p:spPr>
          <a:xfrm>
            <a:off x="4227755" y="3853928"/>
            <a:ext cx="381897" cy="492162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F636700-473B-5673-7822-746CB562B616}"/>
              </a:ext>
            </a:extLst>
          </p:cNvPr>
          <p:cNvSpPr txBox="1"/>
          <p:nvPr/>
        </p:nvSpPr>
        <p:spPr>
          <a:xfrm>
            <a:off x="2664975" y="4727106"/>
            <a:ext cx="2900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6">
                    <a:lumMod val="75000"/>
                  </a:schemeClr>
                </a:solidFill>
              </a:rPr>
              <a:t>Divided</a:t>
            </a:r>
            <a:r>
              <a:rPr lang="zh-CN" alt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</a:rPr>
              <a:t>by</a:t>
            </a:r>
            <a:r>
              <a:rPr lang="zh-CN" alt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</a:rPr>
              <a:t>number</a:t>
            </a:r>
            <a:r>
              <a:rPr lang="zh-CN" alt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</a:rPr>
              <a:t>of</a:t>
            </a:r>
            <a:r>
              <a:rPr lang="zh-CN" alt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</a:rPr>
              <a:t>cores</a:t>
            </a:r>
            <a:endParaRPr lang="en-CN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39664A6-483B-4217-C200-013CE7AFA087}"/>
              </a:ext>
            </a:extLst>
          </p:cNvPr>
          <p:cNvSpPr txBox="1"/>
          <p:nvPr/>
        </p:nvSpPr>
        <p:spPr>
          <a:xfrm>
            <a:off x="7024743" y="6490771"/>
            <a:ext cx="43153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Speedup</a:t>
            </a:r>
            <a:r>
              <a:rPr lang="zh-CN" altLang="en-US" b="1" dirty="0"/>
              <a:t> </a:t>
            </a:r>
            <a:r>
              <a:rPr lang="en-US" altLang="zh-CN" b="1" dirty="0"/>
              <a:t>over</a:t>
            </a:r>
            <a:r>
              <a:rPr lang="zh-CN" altLang="en-US" b="1" dirty="0"/>
              <a:t> </a:t>
            </a:r>
            <a:r>
              <a:rPr lang="en-US" altLang="zh-CN" b="1" dirty="0"/>
              <a:t>a</a:t>
            </a:r>
            <a:r>
              <a:rPr lang="zh-CN" altLang="en-US" b="1" dirty="0"/>
              <a:t> </a:t>
            </a:r>
            <a:r>
              <a:rPr lang="en-US" altLang="zh-CN" b="1" dirty="0"/>
              <a:t>core</a:t>
            </a:r>
            <a:r>
              <a:rPr lang="zh-CN" altLang="en-US" b="1" dirty="0"/>
              <a:t> </a:t>
            </a:r>
            <a:r>
              <a:rPr lang="en-US" altLang="zh-CN" b="1" dirty="0"/>
              <a:t>w/</a:t>
            </a:r>
            <a:r>
              <a:rPr lang="zh-CN" altLang="en-US" b="1" dirty="0"/>
              <a:t> </a:t>
            </a:r>
            <a:r>
              <a:rPr lang="en-US" altLang="zh-CN" b="1" dirty="0"/>
              <a:t>1-unit</a:t>
            </a:r>
            <a:r>
              <a:rPr lang="zh-CN" altLang="en-US" b="1" dirty="0"/>
              <a:t> </a:t>
            </a:r>
            <a:r>
              <a:rPr lang="en-US" altLang="zh-CN" b="1" dirty="0"/>
              <a:t>of</a:t>
            </a:r>
            <a:r>
              <a:rPr lang="zh-CN" altLang="en-US" b="1" dirty="0"/>
              <a:t> </a:t>
            </a:r>
            <a:r>
              <a:rPr lang="en-US" altLang="zh-CN" b="1" dirty="0"/>
              <a:t>budget</a:t>
            </a:r>
            <a:endParaRPr lang="en-CN" b="1" dirty="0"/>
          </a:p>
        </p:txBody>
      </p:sp>
    </p:spTree>
    <p:extLst>
      <p:ext uri="{BB962C8B-B14F-4D97-AF65-F5344CB8AC3E}">
        <p14:creationId xmlns:p14="http://schemas.microsoft.com/office/powerpoint/2010/main" val="24751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  <p:bldP spid="14" grpId="0" animBg="1"/>
      <p:bldP spid="15" grpId="0"/>
      <p:bldP spid="16" grpId="0" animBg="1"/>
      <p:bldP spid="17" grpId="0"/>
      <p:bldP spid="1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33B0DE-CB65-C683-DE65-AC92C7CF16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23957B-B76D-3DEA-08D3-B23DD3102D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791" y="1"/>
            <a:ext cx="8509298" cy="1489933"/>
          </a:xfrm>
        </p:spPr>
        <p:txBody>
          <a:bodyPr>
            <a:normAutofit fontScale="90000"/>
          </a:bodyPr>
          <a:lstStyle/>
          <a:p>
            <a:r>
              <a:rPr lang="en-US" altLang="zh-CN" sz="5400" dirty="0"/>
              <a:t>Amdahl’s</a:t>
            </a:r>
            <a:r>
              <a:rPr lang="zh-CN" altLang="en-US" sz="5400" dirty="0"/>
              <a:t> </a:t>
            </a:r>
            <a:r>
              <a:rPr lang="en-US" altLang="zh-CN" sz="5400" dirty="0"/>
              <a:t>Law</a:t>
            </a:r>
            <a:r>
              <a:rPr lang="zh-CN" altLang="en-US" sz="5400" dirty="0"/>
              <a:t> </a:t>
            </a:r>
            <a:r>
              <a:rPr lang="en-US" altLang="zh-CN" sz="5400" dirty="0"/>
              <a:t>in</a:t>
            </a:r>
            <a:r>
              <a:rPr lang="zh-CN" altLang="en-US" sz="5400" dirty="0"/>
              <a:t> </a:t>
            </a:r>
            <a:r>
              <a:rPr lang="en-US" altLang="zh-CN" sz="5400" b="1" dirty="0"/>
              <a:t>Heterogeneous</a:t>
            </a:r>
            <a:r>
              <a:rPr lang="zh-CN" altLang="en-US" sz="5400" dirty="0"/>
              <a:t> </a:t>
            </a:r>
            <a:r>
              <a:rPr lang="en-US" altLang="zh-CN" sz="5400" dirty="0"/>
              <a:t>Multicore</a:t>
            </a:r>
            <a:r>
              <a:rPr lang="zh-CN" altLang="en-US" sz="5400" dirty="0"/>
              <a:t> </a:t>
            </a:r>
            <a:r>
              <a:rPr lang="en-US" altLang="zh-CN" sz="5400" dirty="0"/>
              <a:t>Era</a:t>
            </a:r>
            <a:r>
              <a:rPr lang="zh-CN" altLang="en-US" sz="5400" dirty="0"/>
              <a:t> </a:t>
            </a:r>
            <a:r>
              <a:rPr lang="en-US" altLang="zh-CN" sz="5400" dirty="0"/>
              <a:t>(CONT’D)</a:t>
            </a:r>
            <a:endParaRPr lang="en-CN" sz="5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7DACAC7-1397-B355-0180-BD49E477D3C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08791" y="1327112"/>
                <a:ext cx="11211709" cy="4025596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sz="3200" dirty="0"/>
                  <a:t>Say,</a:t>
                </a:r>
                <a:r>
                  <a:rPr lang="zh-CN" altLang="en-US" sz="3200" dirty="0"/>
                  <a:t> </a:t>
                </a:r>
                <a:r>
                  <a:rPr lang="en-US" altLang="zh-CN" sz="3200" dirty="0"/>
                  <a:t>we</a:t>
                </a:r>
                <a:r>
                  <a:rPr lang="zh-CN" altLang="en-US" sz="3200" dirty="0"/>
                  <a:t> </a:t>
                </a:r>
                <a:r>
                  <a:rPr lang="en-US" altLang="zh-CN" sz="3200" dirty="0"/>
                  <a:t>have:</a:t>
                </a:r>
              </a:p>
              <a:p>
                <a:pPr lvl="1"/>
                <a:r>
                  <a:rPr lang="zh-CN" altLang="en-US" sz="28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zh-CN" altLang="en-US" sz="2800" dirty="0"/>
                  <a:t> </a:t>
                </a:r>
                <a:r>
                  <a:rPr lang="en-US" altLang="zh-CN" sz="2800" dirty="0"/>
                  <a:t>units</a:t>
                </a:r>
                <a:r>
                  <a:rPr lang="zh-CN" altLang="en-US" sz="2800" dirty="0"/>
                  <a:t> </a:t>
                </a:r>
                <a:r>
                  <a:rPr lang="en-US" altLang="zh-CN" sz="2800" dirty="0"/>
                  <a:t>of</a:t>
                </a:r>
                <a:r>
                  <a:rPr lang="zh-CN" altLang="en-US" sz="2800" dirty="0"/>
                  <a:t> </a:t>
                </a:r>
                <a:r>
                  <a:rPr lang="en-US" altLang="zh-CN" sz="2800" dirty="0"/>
                  <a:t>budget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%</m:t>
                    </m:r>
                    <m:r>
                      <a:rPr lang="zh-CN" altLang="en-US" sz="28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2800" b="0" dirty="0"/>
                  <a:t>of</a:t>
                </a:r>
                <a:r>
                  <a:rPr lang="zh-CN" altLang="en-US" sz="2800" b="0" dirty="0"/>
                  <a:t> </a:t>
                </a:r>
                <a:r>
                  <a:rPr lang="en-US" altLang="zh-CN" sz="2800" b="0" dirty="0"/>
                  <a:t>the</a:t>
                </a:r>
                <a:r>
                  <a:rPr lang="zh-CN" altLang="en-US" sz="2800" b="0" dirty="0"/>
                  <a:t> </a:t>
                </a:r>
                <a:r>
                  <a:rPr lang="en-US" altLang="zh-CN" sz="2800" b="0" dirty="0"/>
                  <a:t>application</a:t>
                </a:r>
                <a:r>
                  <a:rPr lang="zh-CN" altLang="en-US" sz="2800" b="0" dirty="0"/>
                  <a:t> </a:t>
                </a:r>
                <a:r>
                  <a:rPr lang="en-US" altLang="zh-CN" sz="2800" b="0" dirty="0"/>
                  <a:t>is</a:t>
                </a:r>
                <a:r>
                  <a:rPr lang="zh-CN" altLang="en-US" sz="2800" b="0" dirty="0"/>
                  <a:t> </a:t>
                </a:r>
                <a:r>
                  <a:rPr lang="en-US" altLang="zh-CN" sz="2800" dirty="0"/>
                  <a:t>parallelizable</a:t>
                </a:r>
              </a:p>
              <a:p>
                <a:pPr lvl="1"/>
                <a:r>
                  <a:rPr lang="en-US" altLang="zh-CN" sz="2800" dirty="0"/>
                  <a:t>If</a:t>
                </a:r>
                <a:r>
                  <a:rPr lang="zh-CN" altLang="en-US" sz="2800" dirty="0"/>
                  <a:t> </a:t>
                </a:r>
                <a:r>
                  <a:rPr lang="en-US" altLang="zh-CN" sz="2800" dirty="0"/>
                  <a:t>I</a:t>
                </a:r>
                <a:r>
                  <a:rPr lang="zh-CN" altLang="en-US" sz="2800" dirty="0"/>
                  <a:t> </a:t>
                </a:r>
                <a:r>
                  <a:rPr lang="en-US" altLang="zh-CN" sz="2800" dirty="0"/>
                  <a:t>spend</a:t>
                </a:r>
                <a:r>
                  <a:rPr lang="zh-CN" altLang="en-US" sz="28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zh-CN" altLang="en-US" sz="2800" dirty="0"/>
                  <a:t> </a:t>
                </a:r>
                <a:r>
                  <a:rPr lang="en-US" altLang="zh-CN" sz="2800" dirty="0"/>
                  <a:t>units</a:t>
                </a:r>
                <a:r>
                  <a:rPr lang="zh-CN" altLang="en-US" sz="2800" dirty="0"/>
                  <a:t> </a:t>
                </a:r>
                <a:r>
                  <a:rPr lang="en-US" altLang="zh-CN" sz="2800" dirty="0"/>
                  <a:t>of</a:t>
                </a:r>
                <a:r>
                  <a:rPr lang="zh-CN" altLang="en-US" sz="2800" dirty="0"/>
                  <a:t> </a:t>
                </a:r>
                <a:r>
                  <a:rPr lang="en-US" altLang="zh-CN" sz="2800" dirty="0"/>
                  <a:t>budget</a:t>
                </a:r>
                <a:r>
                  <a:rPr lang="zh-CN" altLang="en-US" sz="2800" dirty="0"/>
                  <a:t> </a:t>
                </a:r>
                <a:r>
                  <a:rPr lang="en-US" altLang="zh-CN" sz="2800" dirty="0"/>
                  <a:t>on</a:t>
                </a:r>
                <a:r>
                  <a:rPr lang="zh-CN" altLang="en-US" sz="2800" dirty="0"/>
                  <a:t> </a:t>
                </a:r>
                <a:r>
                  <a:rPr lang="en-US" altLang="zh-CN" sz="2800" dirty="0"/>
                  <a:t>each</a:t>
                </a:r>
                <a:r>
                  <a:rPr lang="zh-CN" altLang="en-US" sz="2800" dirty="0"/>
                  <a:t> </a:t>
                </a:r>
                <a:r>
                  <a:rPr lang="en-US" altLang="zh-CN" sz="2800" dirty="0"/>
                  <a:t>core,</a:t>
                </a:r>
                <a:r>
                  <a:rPr lang="zh-CN" altLang="en-US" sz="2800" dirty="0"/>
                  <a:t> </a:t>
                </a:r>
                <a:r>
                  <a:rPr lang="en-US" altLang="zh-CN" sz="2800" dirty="0"/>
                  <a:t>I</a:t>
                </a:r>
                <a:r>
                  <a:rPr lang="zh-CN" altLang="en-US" sz="2800" dirty="0"/>
                  <a:t> </a:t>
                </a:r>
                <a:r>
                  <a:rPr lang="en-US" altLang="zh-CN" sz="2800" dirty="0"/>
                  <a:t>get</a:t>
                </a:r>
                <a:r>
                  <a:rPr lang="zh-CN" altLang="en-US" sz="28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√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zh-CN" altLang="en-US" sz="2800" b="0" dirty="0"/>
                  <a:t> </a:t>
                </a:r>
                <a:r>
                  <a:rPr lang="en-US" altLang="zh-CN" sz="2800" b="0" dirty="0"/>
                  <a:t>computing</a:t>
                </a:r>
                <a:r>
                  <a:rPr lang="zh-CN" altLang="en-US" sz="2800" b="0" dirty="0"/>
                  <a:t> </a:t>
                </a:r>
                <a:r>
                  <a:rPr lang="en-US" altLang="zh-CN" sz="2800" b="0" dirty="0"/>
                  <a:t>power</a:t>
                </a:r>
              </a:p>
              <a:p>
                <a:pPr lvl="1"/>
                <a:r>
                  <a:rPr lang="en-US" altLang="zh-CN" sz="2800" b="0" dirty="0"/>
                  <a:t>A</a:t>
                </a:r>
                <a:r>
                  <a:rPr lang="zh-CN" altLang="en-US" sz="2800" b="0" dirty="0"/>
                  <a:t> </a:t>
                </a:r>
                <a:r>
                  <a:rPr lang="en-US" altLang="zh-CN" sz="2800" dirty="0"/>
                  <a:t>super</a:t>
                </a:r>
                <a:r>
                  <a:rPr lang="zh-CN" altLang="en-US" sz="2800" dirty="0"/>
                  <a:t> </a:t>
                </a:r>
                <a:r>
                  <a:rPr lang="en-US" altLang="zh-CN" sz="2800" dirty="0"/>
                  <a:t>core</a:t>
                </a:r>
                <a:r>
                  <a:rPr lang="zh-CN" altLang="en-US" sz="2800" dirty="0"/>
                  <a:t> </a:t>
                </a:r>
                <a:r>
                  <a:rPr lang="en-US" altLang="zh-CN" sz="2800" dirty="0"/>
                  <a:t>occupies</a:t>
                </a:r>
                <a:r>
                  <a:rPr lang="zh-CN" altLang="en-US" sz="28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zh-CN" altLang="en-US" sz="2800" dirty="0"/>
                  <a:t> </a:t>
                </a:r>
                <a:r>
                  <a:rPr lang="en-US" altLang="zh-CN" sz="2800" dirty="0"/>
                  <a:t>units,</a:t>
                </a:r>
                <a:r>
                  <a:rPr lang="zh-CN" altLang="en-US" sz="2800" dirty="0"/>
                  <a:t> </a:t>
                </a:r>
                <a:r>
                  <a:rPr lang="en-US" altLang="zh-CN" sz="2800" dirty="0"/>
                  <a:t>and</a:t>
                </a:r>
                <a:r>
                  <a:rPr lang="zh-CN" altLang="en-US" sz="28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zh-CN" altLang="en-US" sz="2800" dirty="0"/>
                  <a:t> </a:t>
                </a:r>
                <a:r>
                  <a:rPr lang="en-US" altLang="zh-CN" sz="2800" dirty="0"/>
                  <a:t>cores</a:t>
                </a:r>
                <a:r>
                  <a:rPr lang="zh-CN" altLang="en-US" sz="2800" dirty="0"/>
                  <a:t> </a:t>
                </a:r>
                <a:r>
                  <a:rPr lang="en-US" altLang="zh-CN" sz="2800" dirty="0"/>
                  <a:t>with</a:t>
                </a:r>
                <a:r>
                  <a:rPr lang="zh-CN" altLang="en-US" sz="2800" dirty="0"/>
                  <a:t> </a:t>
                </a:r>
                <a:r>
                  <a:rPr lang="en-US" altLang="zh-CN" sz="2800" dirty="0"/>
                  <a:t>1</a:t>
                </a:r>
                <a:r>
                  <a:rPr lang="zh-CN" altLang="en-US" sz="2800" dirty="0"/>
                  <a:t> </a:t>
                </a:r>
                <a:r>
                  <a:rPr lang="en-US" altLang="zh-CN" sz="2800" dirty="0"/>
                  <a:t>unit</a:t>
                </a:r>
              </a:p>
              <a:p>
                <a:pPr lvl="1"/>
                <a:r>
                  <a:rPr lang="en-US" altLang="zh-CN" sz="2800" dirty="0"/>
                  <a:t>Big</a:t>
                </a:r>
                <a:r>
                  <a:rPr lang="zh-CN" altLang="en-US" sz="2800" dirty="0"/>
                  <a:t> </a:t>
                </a:r>
                <a:r>
                  <a:rPr lang="en-US" altLang="zh-CN" sz="2800" dirty="0"/>
                  <a:t>core</a:t>
                </a:r>
                <a:r>
                  <a:rPr lang="zh-CN" altLang="en-US" sz="2800" dirty="0"/>
                  <a:t> </a:t>
                </a:r>
                <a:r>
                  <a:rPr lang="en-US" altLang="zh-CN" sz="2800" dirty="0"/>
                  <a:t>for</a:t>
                </a:r>
                <a:r>
                  <a:rPr lang="zh-CN" altLang="en-US" sz="2800" dirty="0"/>
                  <a:t> </a:t>
                </a:r>
                <a:r>
                  <a:rPr lang="en-US" altLang="zh-CN" sz="2800" dirty="0"/>
                  <a:t>sequential,</a:t>
                </a:r>
                <a:r>
                  <a:rPr lang="zh-CN" altLang="en-US" sz="2800" dirty="0"/>
                  <a:t> </a:t>
                </a:r>
                <a:r>
                  <a:rPr lang="en-US" altLang="zh-CN" sz="2800" dirty="0"/>
                  <a:t>and</a:t>
                </a:r>
                <a:r>
                  <a:rPr lang="zh-CN" altLang="en-US" sz="2800" dirty="0"/>
                  <a:t> </a:t>
                </a:r>
                <a:r>
                  <a:rPr lang="en-US" altLang="zh-CN" sz="2800" dirty="0"/>
                  <a:t>all</a:t>
                </a:r>
                <a:r>
                  <a:rPr lang="zh-CN" altLang="en-US" sz="2800" dirty="0"/>
                  <a:t> </a:t>
                </a:r>
                <a:r>
                  <a:rPr lang="en-US" altLang="zh-CN" sz="2800" dirty="0"/>
                  <a:t>core</a:t>
                </a:r>
                <a:r>
                  <a:rPr lang="zh-CN" altLang="en-US" sz="2800" dirty="0"/>
                  <a:t> </a:t>
                </a:r>
                <a:r>
                  <a:rPr lang="en-US" altLang="zh-CN" sz="2800" dirty="0"/>
                  <a:t>for</a:t>
                </a:r>
                <a:r>
                  <a:rPr lang="zh-CN" altLang="en-US" sz="2800" dirty="0"/>
                  <a:t> </a:t>
                </a:r>
                <a:r>
                  <a:rPr lang="en-US" altLang="zh-CN" sz="2800" dirty="0"/>
                  <a:t>parallelization</a:t>
                </a:r>
              </a:p>
              <a:p>
                <a:r>
                  <a:rPr lang="en-US" altLang="zh-CN" sz="3200" dirty="0"/>
                  <a:t>Exec</a:t>
                </a:r>
                <a:r>
                  <a:rPr lang="zh-CN" altLang="en-US" sz="3200" dirty="0"/>
                  <a:t> </a:t>
                </a:r>
                <a:r>
                  <a:rPr lang="en-US" altLang="zh-CN" sz="3200" dirty="0"/>
                  <a:t>Time:</a:t>
                </a:r>
                <a:r>
                  <a:rPr lang="zh-CN" altLang="en-US" sz="32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3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√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  <m:r>
                      <a:rPr lang="en-US" altLang="zh-CN" sz="32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zh-CN" sz="32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32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rad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+(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altLang="zh-CN" sz="3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7DACAC7-1397-B355-0180-BD49E477D3C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8791" y="1327112"/>
                <a:ext cx="11211709" cy="4025596"/>
              </a:xfrm>
              <a:blipFill>
                <a:blip r:embed="rId3"/>
                <a:stretch>
                  <a:fillRect l="-1246" t="-314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B3A9D5-5DE3-43DD-3066-B5AC7B335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72EA14-2A07-A74E-AF7D-431CD4FC2107}" type="slidenum">
              <a:rPr lang="en-CN" smtClean="0"/>
              <a:t>22</a:t>
            </a:fld>
            <a:endParaRPr lang="en-C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EFAC671-DABE-31B7-C6E7-B8943968D739}"/>
              </a:ext>
            </a:extLst>
          </p:cNvPr>
          <p:cNvSpPr/>
          <p:nvPr/>
        </p:nvSpPr>
        <p:spPr>
          <a:xfrm>
            <a:off x="2683124" y="4138864"/>
            <a:ext cx="573231" cy="8158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9430A80-C142-F650-DD4B-1A804874C376}"/>
              </a:ext>
            </a:extLst>
          </p:cNvPr>
          <p:cNvSpPr txBox="1"/>
          <p:nvPr/>
        </p:nvSpPr>
        <p:spPr>
          <a:xfrm>
            <a:off x="1071401" y="4928135"/>
            <a:ext cx="22581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Sequential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exec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time</a:t>
            </a:r>
            <a:endParaRPr lang="en-CN" dirty="0">
              <a:solidFill>
                <a:srgbClr val="FF0000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9869E25-5208-3132-6C67-12026FF5ACA9}"/>
              </a:ext>
            </a:extLst>
          </p:cNvPr>
          <p:cNvSpPr/>
          <p:nvPr/>
        </p:nvSpPr>
        <p:spPr>
          <a:xfrm>
            <a:off x="3707056" y="4561464"/>
            <a:ext cx="466452" cy="401896"/>
          </a:xfrm>
          <a:prstGeom prst="rect">
            <a:avLst/>
          </a:prstGeom>
          <a:noFill/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247D4EB-A01E-9837-8E02-C68C21EEB967}"/>
              </a:ext>
            </a:extLst>
          </p:cNvPr>
          <p:cNvSpPr txBox="1"/>
          <p:nvPr/>
        </p:nvSpPr>
        <p:spPr>
          <a:xfrm>
            <a:off x="3329583" y="4939620"/>
            <a:ext cx="2839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2">
                    <a:lumMod val="75000"/>
                    <a:lumOff val="25000"/>
                  </a:schemeClr>
                </a:solidFill>
              </a:rPr>
              <a:t>Big-core</a:t>
            </a:r>
            <a:r>
              <a:rPr lang="zh-CN" altLang="en-US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tx2">
                    <a:lumMod val="75000"/>
                    <a:lumOff val="25000"/>
                  </a:schemeClr>
                </a:solidFill>
              </a:rPr>
              <a:t>computing</a:t>
            </a:r>
            <a:r>
              <a:rPr lang="zh-CN" altLang="en-US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tx2">
                    <a:lumMod val="75000"/>
                    <a:lumOff val="25000"/>
                  </a:schemeClr>
                </a:solidFill>
              </a:rPr>
              <a:t>power</a:t>
            </a:r>
            <a:endParaRPr lang="en-CN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A97B11F-82AE-DCCC-15A9-56F7927D0196}"/>
              </a:ext>
            </a:extLst>
          </p:cNvPr>
          <p:cNvSpPr/>
          <p:nvPr/>
        </p:nvSpPr>
        <p:spPr>
          <a:xfrm>
            <a:off x="4315860" y="4561464"/>
            <a:ext cx="938792" cy="401896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E1AF21D-ABDB-1CC4-3C41-E6EA7C726160}"/>
              </a:ext>
            </a:extLst>
          </p:cNvPr>
          <p:cNvSpPr txBox="1"/>
          <p:nvPr/>
        </p:nvSpPr>
        <p:spPr>
          <a:xfrm>
            <a:off x="3329583" y="5242226"/>
            <a:ext cx="3073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6">
                    <a:lumMod val="75000"/>
                  </a:schemeClr>
                </a:solidFill>
              </a:rPr>
              <a:t>Small-core</a:t>
            </a:r>
            <a:r>
              <a:rPr lang="zh-CN" alt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</a:rPr>
              <a:t>computing</a:t>
            </a:r>
            <a:r>
              <a:rPr lang="zh-CN" alt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</a:rPr>
              <a:t>power</a:t>
            </a:r>
            <a:endParaRPr lang="en-CN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FCED6AF-D9C2-F169-9074-1AB37B629CEE}"/>
              </a:ext>
            </a:extLst>
          </p:cNvPr>
          <p:cNvSpPr txBox="1"/>
          <p:nvPr/>
        </p:nvSpPr>
        <p:spPr>
          <a:xfrm>
            <a:off x="7024743" y="6490771"/>
            <a:ext cx="43153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Speedup</a:t>
            </a:r>
            <a:r>
              <a:rPr lang="zh-CN" altLang="en-US" b="1" dirty="0"/>
              <a:t> </a:t>
            </a:r>
            <a:r>
              <a:rPr lang="en-US" altLang="zh-CN" b="1" dirty="0"/>
              <a:t>over</a:t>
            </a:r>
            <a:r>
              <a:rPr lang="zh-CN" altLang="en-US" b="1" dirty="0"/>
              <a:t> </a:t>
            </a:r>
            <a:r>
              <a:rPr lang="en-US" altLang="zh-CN" b="1" dirty="0"/>
              <a:t>a</a:t>
            </a:r>
            <a:r>
              <a:rPr lang="zh-CN" altLang="en-US" b="1" dirty="0"/>
              <a:t> </a:t>
            </a:r>
            <a:r>
              <a:rPr lang="en-US" altLang="zh-CN" b="1" dirty="0"/>
              <a:t>core</a:t>
            </a:r>
            <a:r>
              <a:rPr lang="zh-CN" altLang="en-US" b="1" dirty="0"/>
              <a:t> </a:t>
            </a:r>
            <a:r>
              <a:rPr lang="en-US" altLang="zh-CN" b="1" dirty="0"/>
              <a:t>w/</a:t>
            </a:r>
            <a:r>
              <a:rPr lang="zh-CN" altLang="en-US" b="1" dirty="0"/>
              <a:t> </a:t>
            </a:r>
            <a:r>
              <a:rPr lang="en-US" altLang="zh-CN" b="1" dirty="0"/>
              <a:t>1-unit</a:t>
            </a:r>
            <a:r>
              <a:rPr lang="zh-CN" altLang="en-US" b="1" dirty="0"/>
              <a:t> </a:t>
            </a:r>
            <a:r>
              <a:rPr lang="en-US" altLang="zh-CN" b="1" dirty="0"/>
              <a:t>of</a:t>
            </a:r>
            <a:r>
              <a:rPr lang="zh-CN" altLang="en-US" b="1" dirty="0"/>
              <a:t> </a:t>
            </a:r>
            <a:r>
              <a:rPr lang="en-US" altLang="zh-CN" b="1" dirty="0"/>
              <a:t>budget</a:t>
            </a:r>
            <a:endParaRPr lang="en-CN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D20E9E-2FBD-97B7-2279-F9FA2359F9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7277" y="4041670"/>
            <a:ext cx="3785128" cy="25028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9CCB754-1945-6AD1-B337-9B903A9F57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9750" y="3713447"/>
            <a:ext cx="1628848" cy="1399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072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  <p:bldP spid="14" grpId="0" animBg="1"/>
      <p:bldP spid="15" grpId="0"/>
      <p:bldP spid="16" grpId="0" animBg="1"/>
      <p:bldP spid="17" grpId="0"/>
      <p:bldP spid="1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46DEAD-9D65-D628-9ADB-AEA49D19DC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955" y="192834"/>
            <a:ext cx="5524682" cy="1325563"/>
          </a:xfrm>
        </p:spPr>
        <p:txBody>
          <a:bodyPr/>
          <a:lstStyle/>
          <a:p>
            <a:r>
              <a:rPr lang="en-US" altLang="zh-CN" dirty="0"/>
              <a:t>Put</a:t>
            </a:r>
            <a:r>
              <a:rPr lang="zh-CN" altLang="en-US" dirty="0"/>
              <a:t> </a:t>
            </a:r>
            <a:r>
              <a:rPr lang="en-US" altLang="zh-CN" dirty="0"/>
              <a:t>them</a:t>
            </a:r>
            <a:r>
              <a:rPr lang="zh-CN" altLang="en-US" dirty="0"/>
              <a:t> </a:t>
            </a:r>
            <a:r>
              <a:rPr lang="en-US" altLang="zh-CN" dirty="0"/>
              <a:t>together!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BA64DE-C034-3AEA-4765-348C416A17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755" y="1572820"/>
            <a:ext cx="5961863" cy="4360022"/>
          </a:xfrm>
        </p:spPr>
        <p:txBody>
          <a:bodyPr>
            <a:normAutofit/>
          </a:bodyPr>
          <a:lstStyle/>
          <a:p>
            <a:r>
              <a:rPr lang="en-US" altLang="zh-CN" sz="3200" dirty="0"/>
              <a:t>Heterogeneous</a:t>
            </a:r>
            <a:r>
              <a:rPr lang="zh-CN" altLang="en-US" sz="3200" dirty="0"/>
              <a:t> </a:t>
            </a:r>
            <a:r>
              <a:rPr lang="en-US" altLang="zh-CN" sz="3200" dirty="0"/>
              <a:t>curves</a:t>
            </a:r>
            <a:r>
              <a:rPr lang="zh-CN" altLang="en-US" sz="3200" dirty="0"/>
              <a:t> </a:t>
            </a:r>
            <a:r>
              <a:rPr lang="en-US" altLang="zh-CN" sz="3200" dirty="0"/>
              <a:t>are</a:t>
            </a:r>
            <a:r>
              <a:rPr lang="zh-CN" altLang="en-US" sz="3200" dirty="0"/>
              <a:t> </a:t>
            </a:r>
            <a:r>
              <a:rPr lang="en-US" altLang="zh-CN" sz="3200" dirty="0"/>
              <a:t>higher</a:t>
            </a:r>
            <a:r>
              <a:rPr lang="zh-CN" altLang="en-US" sz="3200" dirty="0"/>
              <a:t> </a:t>
            </a:r>
            <a:r>
              <a:rPr lang="en-US" altLang="zh-CN" sz="3200" dirty="0"/>
              <a:t>then</a:t>
            </a:r>
            <a:r>
              <a:rPr lang="zh-CN" altLang="en-US" sz="3200" dirty="0"/>
              <a:t> </a:t>
            </a:r>
            <a:r>
              <a:rPr lang="en-US" altLang="zh-CN" sz="3200" dirty="0"/>
              <a:t>homogeneous</a:t>
            </a:r>
            <a:r>
              <a:rPr lang="zh-CN" altLang="en-US" sz="3200" dirty="0"/>
              <a:t> </a:t>
            </a:r>
            <a:r>
              <a:rPr lang="en-US" altLang="zh-CN" sz="3200" dirty="0"/>
              <a:t>one!</a:t>
            </a:r>
          </a:p>
          <a:p>
            <a:r>
              <a:rPr lang="en-US" altLang="zh-CN" sz="3200" dirty="0"/>
              <a:t>It</a:t>
            </a:r>
            <a:r>
              <a:rPr lang="zh-CN" altLang="en-US" sz="3200" dirty="0"/>
              <a:t> </a:t>
            </a:r>
            <a:r>
              <a:rPr lang="en-US" altLang="zh-CN" sz="3200" dirty="0"/>
              <a:t>is</a:t>
            </a:r>
            <a:r>
              <a:rPr lang="zh-CN" altLang="en-US" sz="3200" dirty="0"/>
              <a:t> </a:t>
            </a:r>
            <a:r>
              <a:rPr lang="en-US" altLang="zh-CN" sz="3200" dirty="0"/>
              <a:t>good</a:t>
            </a:r>
            <a:r>
              <a:rPr lang="zh-CN" altLang="en-US" sz="3200" dirty="0"/>
              <a:t> </a:t>
            </a:r>
            <a:r>
              <a:rPr lang="en-US" altLang="zh-CN" sz="3200" dirty="0"/>
              <a:t>to</a:t>
            </a:r>
            <a:r>
              <a:rPr lang="zh-CN" altLang="en-US" sz="3200" dirty="0"/>
              <a:t> </a:t>
            </a:r>
            <a:r>
              <a:rPr lang="en-US" altLang="zh-CN" sz="3200" dirty="0"/>
              <a:t>hybridize</a:t>
            </a:r>
            <a:r>
              <a:rPr lang="zh-CN" altLang="en-US" sz="3200" dirty="0"/>
              <a:t> </a:t>
            </a:r>
            <a:r>
              <a:rPr lang="en-US" altLang="zh-CN" sz="3200" dirty="0"/>
              <a:t>big/small</a:t>
            </a:r>
            <a:r>
              <a:rPr lang="zh-CN" altLang="en-US" sz="3200" dirty="0"/>
              <a:t> </a:t>
            </a:r>
            <a:r>
              <a:rPr lang="en-US" altLang="zh-CN" sz="3200" dirty="0"/>
              <a:t>cores</a:t>
            </a:r>
            <a:r>
              <a:rPr lang="zh-CN" altLang="en-US" sz="3200" dirty="0"/>
              <a:t> </a:t>
            </a:r>
            <a:r>
              <a:rPr lang="en-US" altLang="zh-CN" sz="3200" dirty="0"/>
              <a:t>when</a:t>
            </a:r>
            <a:r>
              <a:rPr lang="zh-CN" altLang="en-US" sz="3200" dirty="0"/>
              <a:t> </a:t>
            </a:r>
            <a:r>
              <a:rPr lang="en-US" altLang="zh-CN" sz="3200" dirty="0"/>
              <a:t>fixing</a:t>
            </a:r>
            <a:r>
              <a:rPr lang="zh-CN" altLang="en-US" sz="3200" dirty="0"/>
              <a:t> </a:t>
            </a:r>
            <a:r>
              <a:rPr lang="en-US" altLang="zh-CN" sz="3200" dirty="0"/>
              <a:t>the</a:t>
            </a:r>
            <a:r>
              <a:rPr lang="zh-CN" altLang="en-US" sz="3200" dirty="0"/>
              <a:t> </a:t>
            </a:r>
            <a:r>
              <a:rPr lang="en-US" altLang="zh-CN" sz="3200" dirty="0"/>
              <a:t>power</a:t>
            </a:r>
            <a:r>
              <a:rPr lang="zh-CN" altLang="en-US" sz="3200" dirty="0"/>
              <a:t> </a:t>
            </a:r>
            <a:r>
              <a:rPr lang="en-US" altLang="zh-CN" sz="3200" dirty="0"/>
              <a:t>budget.</a:t>
            </a:r>
          </a:p>
          <a:p>
            <a:r>
              <a:rPr lang="en-US" altLang="zh-CN" sz="3200" dirty="0"/>
              <a:t>Wait?</a:t>
            </a:r>
            <a:r>
              <a:rPr lang="zh-CN" altLang="en-US" sz="3200" dirty="0"/>
              <a:t> </a:t>
            </a:r>
            <a:r>
              <a:rPr lang="en-US" altLang="zh-CN" sz="3200" dirty="0"/>
              <a:t>Is</a:t>
            </a:r>
            <a:r>
              <a:rPr lang="zh-CN" altLang="en-US" sz="3200" dirty="0"/>
              <a:t> </a:t>
            </a:r>
            <a:r>
              <a:rPr lang="en-US" altLang="zh-CN" sz="3200" dirty="0"/>
              <a:t>it</a:t>
            </a:r>
            <a:r>
              <a:rPr lang="zh-CN" altLang="en-US" sz="3200" dirty="0"/>
              <a:t> </a:t>
            </a:r>
            <a:r>
              <a:rPr lang="en-US" altLang="zh-CN" sz="3200" dirty="0"/>
              <a:t>useful?</a:t>
            </a:r>
            <a:endParaRPr lang="en-CN" sz="3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EABFF0-A642-187D-1B41-9EAC43004B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72EA14-2A07-A74E-AF7D-431CD4FC2107}" type="slidenum">
              <a:rPr lang="en-CN" smtClean="0"/>
              <a:t>23</a:t>
            </a:fld>
            <a:endParaRPr lang="en-C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5FD7AE-D4D6-D8C9-ACA0-F233376FE8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3746" y="12013"/>
            <a:ext cx="5097334" cy="33685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EB3A0A1-4116-2226-CF5E-BA282EA5FF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31368" y="248622"/>
            <a:ext cx="1628848" cy="139935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F23AE6D-4CDB-203B-678E-C4331FE0AE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3746" y="3454749"/>
            <a:ext cx="5097334" cy="3370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049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BE508B-31A8-0391-B53F-3B6D81222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257" y="111803"/>
            <a:ext cx="11669486" cy="1641023"/>
          </a:xfrm>
        </p:spPr>
        <p:txBody>
          <a:bodyPr>
            <a:normAutofit/>
          </a:bodyPr>
          <a:lstStyle/>
          <a:p>
            <a:r>
              <a:rPr lang="en-US" altLang="zh-CN" sz="5400" dirty="0"/>
              <a:t>Amdahl’s</a:t>
            </a:r>
            <a:r>
              <a:rPr lang="zh-CN" altLang="en-US" sz="5400" dirty="0"/>
              <a:t> </a:t>
            </a:r>
            <a:r>
              <a:rPr lang="en-US" altLang="zh-CN" sz="5400" dirty="0"/>
              <a:t>Law</a:t>
            </a:r>
            <a:r>
              <a:rPr lang="zh-CN" altLang="en-US" sz="5400" dirty="0"/>
              <a:t> </a:t>
            </a:r>
            <a:r>
              <a:rPr lang="en-US" altLang="zh-CN" sz="5400" dirty="0"/>
              <a:t>in</a:t>
            </a:r>
            <a:r>
              <a:rPr lang="zh-CN" altLang="en-US" sz="5400" dirty="0"/>
              <a:t> </a:t>
            </a:r>
            <a:r>
              <a:rPr lang="en-US" altLang="zh-CN" sz="5400" b="1" dirty="0"/>
              <a:t>Heterogeneous</a:t>
            </a:r>
            <a:r>
              <a:rPr lang="zh-CN" altLang="en-US" sz="5400" dirty="0"/>
              <a:t> </a:t>
            </a:r>
            <a:r>
              <a:rPr lang="en-US" altLang="zh-CN" sz="5400" dirty="0"/>
              <a:t>Multicore</a:t>
            </a:r>
            <a:r>
              <a:rPr lang="zh-CN" altLang="en-US" sz="5400" dirty="0"/>
              <a:t> </a:t>
            </a:r>
            <a:r>
              <a:rPr lang="en-US" altLang="zh-CN" sz="5400" dirty="0"/>
              <a:t>Era</a:t>
            </a:r>
            <a:r>
              <a:rPr lang="zh-CN" altLang="en-US" sz="5400" dirty="0"/>
              <a:t> </a:t>
            </a:r>
            <a:r>
              <a:rPr lang="en-US" altLang="zh-CN" sz="5400" dirty="0"/>
              <a:t>(CONT’D)</a:t>
            </a:r>
            <a:endParaRPr lang="en-CN" sz="5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108E5D-9A76-8F83-A4AE-5693AF466E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864" y="1987549"/>
            <a:ext cx="10880272" cy="4351257"/>
          </a:xfrm>
        </p:spPr>
        <p:txBody>
          <a:bodyPr>
            <a:normAutofit/>
          </a:bodyPr>
          <a:lstStyle/>
          <a:p>
            <a:r>
              <a:rPr lang="en-US" altLang="zh-CN" sz="4400" dirty="0"/>
              <a:t>This</a:t>
            </a:r>
            <a:r>
              <a:rPr lang="zh-CN" altLang="en-US" sz="4400" dirty="0"/>
              <a:t> </a:t>
            </a:r>
            <a:r>
              <a:rPr lang="en-US" altLang="zh-CN" sz="4400" dirty="0"/>
              <a:t>is</a:t>
            </a:r>
            <a:r>
              <a:rPr lang="zh-CN" altLang="en-US" sz="4400" dirty="0"/>
              <a:t> </a:t>
            </a:r>
            <a:r>
              <a:rPr lang="en-US" altLang="zh-CN" sz="4400" dirty="0"/>
              <a:t>widely</a:t>
            </a:r>
            <a:r>
              <a:rPr lang="zh-CN" altLang="en-US" sz="4400" dirty="0"/>
              <a:t> </a:t>
            </a:r>
            <a:r>
              <a:rPr lang="en-US" altLang="zh-CN" sz="4400" dirty="0"/>
              <a:t>adopted</a:t>
            </a:r>
            <a:r>
              <a:rPr lang="zh-CN" altLang="en-US" sz="4400" dirty="0"/>
              <a:t> </a:t>
            </a:r>
            <a:r>
              <a:rPr lang="en-US" altLang="zh-CN" sz="4400" dirty="0"/>
              <a:t>in:</a:t>
            </a:r>
          </a:p>
          <a:p>
            <a:pPr lvl="1"/>
            <a:r>
              <a:rPr lang="en-US" altLang="zh-CN" sz="4000" dirty="0"/>
              <a:t>your</a:t>
            </a:r>
            <a:r>
              <a:rPr lang="zh-CN" altLang="en-US" sz="4000" dirty="0"/>
              <a:t> </a:t>
            </a:r>
            <a:r>
              <a:rPr lang="en-US" altLang="zh-CN" sz="4000" dirty="0"/>
              <a:t>cell</a:t>
            </a:r>
            <a:r>
              <a:rPr lang="zh-CN" altLang="en-US" sz="4000" dirty="0"/>
              <a:t> </a:t>
            </a:r>
            <a:r>
              <a:rPr lang="en-US" altLang="zh-CN" sz="4000" dirty="0"/>
              <a:t>phones</a:t>
            </a:r>
            <a:r>
              <a:rPr lang="zh-CN" altLang="en-US" sz="4000" dirty="0"/>
              <a:t> </a:t>
            </a:r>
            <a:r>
              <a:rPr lang="en-US" altLang="zh-CN" sz="4000" dirty="0"/>
              <a:t>(Apple</a:t>
            </a:r>
            <a:r>
              <a:rPr lang="zh-CN" altLang="en-US" sz="4000" dirty="0"/>
              <a:t> </a:t>
            </a:r>
            <a:r>
              <a:rPr lang="en-US" altLang="zh-CN" sz="4000" dirty="0"/>
              <a:t>since</a:t>
            </a:r>
            <a:r>
              <a:rPr lang="zh-CN" altLang="en-US" sz="4000" dirty="0"/>
              <a:t> </a:t>
            </a:r>
            <a:r>
              <a:rPr lang="en-US" altLang="zh-CN" sz="4000" dirty="0"/>
              <a:t>A7</a:t>
            </a:r>
            <a:r>
              <a:rPr lang="zh-CN" altLang="en-US" sz="4000" dirty="0"/>
              <a:t> </a:t>
            </a:r>
            <a:r>
              <a:rPr lang="en-US" altLang="zh-CN" sz="4000" dirty="0"/>
              <a:t>in</a:t>
            </a:r>
            <a:r>
              <a:rPr lang="zh-CN" altLang="en-US" sz="4000" dirty="0"/>
              <a:t> </a:t>
            </a:r>
            <a:r>
              <a:rPr lang="en-US" altLang="zh-CN" sz="4000" dirty="0"/>
              <a:t>2010s)</a:t>
            </a:r>
          </a:p>
          <a:p>
            <a:pPr lvl="1"/>
            <a:r>
              <a:rPr lang="en-US" altLang="zh-CN" sz="4000" dirty="0"/>
              <a:t>and</a:t>
            </a:r>
            <a:r>
              <a:rPr lang="zh-CN" altLang="en-US" sz="4000" dirty="0"/>
              <a:t> </a:t>
            </a:r>
            <a:r>
              <a:rPr lang="en-US" altLang="zh-CN" sz="4000" dirty="0"/>
              <a:t>laptops</a:t>
            </a:r>
            <a:r>
              <a:rPr lang="zh-CN" altLang="en-US" sz="4000" dirty="0"/>
              <a:t> </a:t>
            </a:r>
            <a:r>
              <a:rPr lang="en-US" altLang="zh-CN" sz="4000" dirty="0"/>
              <a:t>(Intel</a:t>
            </a:r>
            <a:r>
              <a:rPr lang="zh-CN" altLang="en-US" sz="4000" dirty="0"/>
              <a:t> </a:t>
            </a:r>
            <a:r>
              <a:rPr lang="en-US" altLang="zh-CN" sz="4000" dirty="0" err="1"/>
              <a:t>AlfredLake</a:t>
            </a:r>
            <a:r>
              <a:rPr lang="zh-CN" altLang="en-US" sz="4000" dirty="0"/>
              <a:t> </a:t>
            </a:r>
            <a:r>
              <a:rPr lang="en-US" altLang="zh-CN" sz="4000" dirty="0"/>
              <a:t>in</a:t>
            </a:r>
            <a:r>
              <a:rPr lang="zh-CN" altLang="en-US" sz="4000" dirty="0"/>
              <a:t> </a:t>
            </a:r>
            <a:r>
              <a:rPr lang="en-US" altLang="zh-CN" sz="4000" dirty="0"/>
              <a:t>2020s)</a:t>
            </a:r>
          </a:p>
          <a:p>
            <a:r>
              <a:rPr lang="en-US" altLang="zh-CN" sz="4400" dirty="0"/>
              <a:t>Relations</a:t>
            </a:r>
            <a:r>
              <a:rPr lang="zh-CN" altLang="en-US" sz="4400" dirty="0"/>
              <a:t> </a:t>
            </a:r>
            <a:r>
              <a:rPr lang="en-US" altLang="zh-CN" sz="4400" dirty="0"/>
              <a:t>among</a:t>
            </a:r>
            <a:r>
              <a:rPr lang="zh-CN" altLang="en-US" sz="4400" dirty="0"/>
              <a:t> </a:t>
            </a:r>
            <a:r>
              <a:rPr lang="en-US" altLang="zh-CN" sz="4400" dirty="0"/>
              <a:t>the</a:t>
            </a:r>
            <a:r>
              <a:rPr lang="zh-CN" altLang="en-US" sz="4400" dirty="0"/>
              <a:t> </a:t>
            </a:r>
            <a:r>
              <a:rPr lang="en-US" altLang="zh-CN" sz="4400" dirty="0"/>
              <a:t>Academia,</a:t>
            </a:r>
            <a:r>
              <a:rPr lang="zh-CN" altLang="en-US" sz="4400" dirty="0"/>
              <a:t> </a:t>
            </a:r>
            <a:r>
              <a:rPr lang="en-US" altLang="zh-CN" sz="4400" dirty="0"/>
              <a:t>and</a:t>
            </a:r>
            <a:r>
              <a:rPr lang="zh-CN" altLang="en-US" sz="4400" dirty="0"/>
              <a:t> </a:t>
            </a:r>
            <a:r>
              <a:rPr lang="en-US" altLang="zh-CN" sz="4400" dirty="0"/>
              <a:t>the</a:t>
            </a:r>
            <a:r>
              <a:rPr lang="zh-CN" altLang="en-US" sz="4400" dirty="0"/>
              <a:t> </a:t>
            </a:r>
            <a:r>
              <a:rPr lang="en-US" altLang="zh-CN" sz="4400" dirty="0"/>
              <a:t>Industries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DCA277-66DE-3EF7-4DB3-2BD08AEF7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72EA14-2A07-A74E-AF7D-431CD4FC2107}" type="slidenum">
              <a:rPr lang="en-CN" smtClean="0"/>
              <a:t>24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0037697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0023A9-248C-5BE8-D808-3F659FCD9B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D91A95-693D-FCD0-AAD8-304596320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790" y="1"/>
            <a:ext cx="9141609" cy="1489933"/>
          </a:xfrm>
        </p:spPr>
        <p:txBody>
          <a:bodyPr>
            <a:normAutofit/>
          </a:bodyPr>
          <a:lstStyle/>
          <a:p>
            <a:r>
              <a:rPr lang="en-US" altLang="zh-CN" sz="5400" dirty="0"/>
              <a:t>What</a:t>
            </a:r>
            <a:r>
              <a:rPr lang="zh-CN" altLang="en-US" sz="5400" dirty="0"/>
              <a:t> </a:t>
            </a:r>
            <a:r>
              <a:rPr lang="en-US" altLang="zh-CN" sz="5400" dirty="0"/>
              <a:t>if</a:t>
            </a:r>
            <a:r>
              <a:rPr lang="zh-CN" altLang="en-US" sz="5400" dirty="0"/>
              <a:t> </a:t>
            </a:r>
            <a:r>
              <a:rPr lang="en-US" altLang="zh-CN" sz="5400" dirty="0"/>
              <a:t>we</a:t>
            </a:r>
            <a:r>
              <a:rPr lang="zh-CN" altLang="en-US" sz="5400" dirty="0"/>
              <a:t> </a:t>
            </a:r>
            <a:r>
              <a:rPr lang="en-US" altLang="zh-CN" sz="5400" dirty="0"/>
              <a:t>make</a:t>
            </a:r>
            <a:r>
              <a:rPr lang="zh-CN" altLang="en-US" sz="5400" dirty="0"/>
              <a:t> </a:t>
            </a:r>
            <a:r>
              <a:rPr lang="en-US" altLang="zh-CN" sz="5400" dirty="0"/>
              <a:t>it</a:t>
            </a:r>
            <a:r>
              <a:rPr lang="zh-CN" altLang="en-US" sz="5400" dirty="0"/>
              <a:t> </a:t>
            </a:r>
            <a:r>
              <a:rPr lang="en-US" altLang="zh-CN" sz="5400" dirty="0"/>
              <a:t>even</a:t>
            </a:r>
            <a:r>
              <a:rPr lang="zh-CN" altLang="en-US" sz="5400" dirty="0"/>
              <a:t> </a:t>
            </a:r>
            <a:r>
              <a:rPr lang="en-US" altLang="zh-CN" sz="5400" dirty="0"/>
              <a:t>better?</a:t>
            </a:r>
            <a:endParaRPr lang="en-CN" sz="5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2A845A1-FAE8-8CE0-03C2-E22B7653117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08791" y="1327112"/>
                <a:ext cx="11211709" cy="4025596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sz="3200" dirty="0"/>
                  <a:t>Say,</a:t>
                </a:r>
                <a:r>
                  <a:rPr lang="zh-CN" altLang="en-US" sz="3200" dirty="0"/>
                  <a:t> </a:t>
                </a:r>
                <a:r>
                  <a:rPr lang="en-US" altLang="zh-CN" sz="3200" dirty="0"/>
                  <a:t>we</a:t>
                </a:r>
                <a:r>
                  <a:rPr lang="zh-CN" altLang="en-US" sz="3200" dirty="0"/>
                  <a:t> </a:t>
                </a:r>
                <a:r>
                  <a:rPr lang="en-US" altLang="zh-CN" sz="3200" dirty="0"/>
                  <a:t>have:</a:t>
                </a:r>
              </a:p>
              <a:p>
                <a:pPr lvl="1"/>
                <a:r>
                  <a:rPr lang="zh-CN" altLang="en-US" sz="28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zh-CN" altLang="en-US" sz="2800" dirty="0"/>
                  <a:t> </a:t>
                </a:r>
                <a:r>
                  <a:rPr lang="en-US" altLang="zh-CN" sz="2800" dirty="0"/>
                  <a:t>units</a:t>
                </a:r>
                <a:r>
                  <a:rPr lang="zh-CN" altLang="en-US" sz="2800" dirty="0"/>
                  <a:t> </a:t>
                </a:r>
                <a:r>
                  <a:rPr lang="en-US" altLang="zh-CN" sz="2800" dirty="0"/>
                  <a:t>of</a:t>
                </a:r>
                <a:r>
                  <a:rPr lang="zh-CN" altLang="en-US" sz="2800" dirty="0"/>
                  <a:t> </a:t>
                </a:r>
                <a:r>
                  <a:rPr lang="en-US" altLang="zh-CN" sz="2800" dirty="0"/>
                  <a:t>budget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% </m:t>
                    </m:r>
                  </m:oMath>
                </a14:m>
                <a:r>
                  <a:rPr lang="en-US" altLang="zh-CN" sz="2800" b="0" dirty="0"/>
                  <a:t>of</a:t>
                </a:r>
                <a:r>
                  <a:rPr lang="zh-CN" altLang="en-US" sz="2800" b="0" dirty="0"/>
                  <a:t> </a:t>
                </a:r>
                <a:r>
                  <a:rPr lang="en-US" altLang="zh-CN" sz="2800" b="0" dirty="0"/>
                  <a:t>the</a:t>
                </a:r>
                <a:r>
                  <a:rPr lang="zh-CN" altLang="en-US" sz="2800" b="0" dirty="0"/>
                  <a:t> </a:t>
                </a:r>
                <a:r>
                  <a:rPr lang="en-US" altLang="zh-CN" sz="2800" b="0" dirty="0"/>
                  <a:t>application</a:t>
                </a:r>
                <a:r>
                  <a:rPr lang="zh-CN" altLang="en-US" sz="2800" b="0" dirty="0"/>
                  <a:t> </a:t>
                </a:r>
                <a:r>
                  <a:rPr lang="en-US" altLang="zh-CN" sz="2800" b="0" dirty="0"/>
                  <a:t>is</a:t>
                </a:r>
                <a:r>
                  <a:rPr lang="zh-CN" altLang="en-US" sz="2800" b="0" dirty="0"/>
                  <a:t> </a:t>
                </a:r>
                <a:r>
                  <a:rPr lang="en-US" altLang="zh-CN" sz="2800" dirty="0"/>
                  <a:t>parallelizable</a:t>
                </a:r>
              </a:p>
              <a:p>
                <a:pPr lvl="1"/>
                <a:r>
                  <a:rPr lang="en-US" altLang="zh-CN" sz="2800" dirty="0"/>
                  <a:t>If</a:t>
                </a:r>
                <a:r>
                  <a:rPr lang="zh-CN" altLang="en-US" sz="2800" dirty="0"/>
                  <a:t> </a:t>
                </a:r>
                <a:r>
                  <a:rPr lang="en-US" altLang="zh-CN" sz="2800" dirty="0"/>
                  <a:t>I</a:t>
                </a:r>
                <a:r>
                  <a:rPr lang="zh-CN" altLang="en-US" sz="2800" dirty="0"/>
                  <a:t> </a:t>
                </a:r>
                <a:r>
                  <a:rPr lang="en-US" altLang="zh-CN" sz="2800" dirty="0"/>
                  <a:t>spend</a:t>
                </a:r>
                <a:r>
                  <a:rPr lang="zh-CN" altLang="en-US" sz="28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zh-CN" altLang="en-US" sz="2800" dirty="0"/>
                  <a:t> </a:t>
                </a:r>
                <a:r>
                  <a:rPr lang="en-US" altLang="zh-CN" sz="2800" dirty="0"/>
                  <a:t>units</a:t>
                </a:r>
                <a:r>
                  <a:rPr lang="zh-CN" altLang="en-US" sz="2800" dirty="0"/>
                  <a:t> </a:t>
                </a:r>
                <a:r>
                  <a:rPr lang="en-US" altLang="zh-CN" sz="2800" dirty="0"/>
                  <a:t>of</a:t>
                </a:r>
                <a:r>
                  <a:rPr lang="zh-CN" altLang="en-US" sz="2800" dirty="0"/>
                  <a:t> </a:t>
                </a:r>
                <a:r>
                  <a:rPr lang="en-US" altLang="zh-CN" sz="2800" dirty="0"/>
                  <a:t>budget</a:t>
                </a:r>
                <a:r>
                  <a:rPr lang="zh-CN" altLang="en-US" sz="2800" dirty="0"/>
                  <a:t> </a:t>
                </a:r>
                <a:r>
                  <a:rPr lang="en-US" altLang="zh-CN" sz="2800" dirty="0"/>
                  <a:t>on</a:t>
                </a:r>
                <a:r>
                  <a:rPr lang="zh-CN" altLang="en-US" sz="2800" dirty="0"/>
                  <a:t> </a:t>
                </a:r>
                <a:r>
                  <a:rPr lang="en-US" altLang="zh-CN" sz="2800" dirty="0"/>
                  <a:t>each</a:t>
                </a:r>
                <a:r>
                  <a:rPr lang="zh-CN" altLang="en-US" sz="2800" dirty="0"/>
                  <a:t> </a:t>
                </a:r>
                <a:r>
                  <a:rPr lang="en-US" altLang="zh-CN" sz="2800" dirty="0"/>
                  <a:t>core,</a:t>
                </a:r>
                <a:r>
                  <a:rPr lang="zh-CN" altLang="en-US" sz="2800" dirty="0"/>
                  <a:t> </a:t>
                </a:r>
                <a:r>
                  <a:rPr lang="en-US" altLang="zh-CN" sz="2800" dirty="0"/>
                  <a:t>I</a:t>
                </a:r>
                <a:r>
                  <a:rPr lang="zh-CN" altLang="en-US" sz="2800" dirty="0"/>
                  <a:t> </a:t>
                </a:r>
                <a:r>
                  <a:rPr lang="en-US" altLang="zh-CN" sz="2800" dirty="0"/>
                  <a:t>get</a:t>
                </a:r>
                <a:r>
                  <a:rPr lang="zh-CN" altLang="en-US" sz="28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√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zh-CN" altLang="en-US" sz="2800" b="0" dirty="0"/>
                  <a:t> </a:t>
                </a:r>
                <a:r>
                  <a:rPr lang="en-US" altLang="zh-CN" sz="2800" b="0" dirty="0"/>
                  <a:t>computing</a:t>
                </a:r>
                <a:r>
                  <a:rPr lang="zh-CN" altLang="en-US" sz="2800" b="0" dirty="0"/>
                  <a:t> </a:t>
                </a:r>
                <a:r>
                  <a:rPr lang="en-US" altLang="zh-CN" sz="2800" b="0" dirty="0"/>
                  <a:t>power</a:t>
                </a:r>
              </a:p>
              <a:p>
                <a:pPr lvl="1"/>
                <a:r>
                  <a:rPr lang="en-US" altLang="zh-CN" sz="2800" dirty="0"/>
                  <a:t>This</a:t>
                </a:r>
                <a:r>
                  <a:rPr lang="zh-CN" altLang="en-US" sz="2800" dirty="0"/>
                  <a:t> </a:t>
                </a:r>
                <a:r>
                  <a:rPr lang="en-US" altLang="zh-CN" sz="2800" dirty="0"/>
                  <a:t>system</a:t>
                </a:r>
                <a:r>
                  <a:rPr lang="zh-CN" altLang="en-US" sz="2800" dirty="0"/>
                  <a:t> </a:t>
                </a:r>
                <a:r>
                  <a:rPr lang="en-US" altLang="zh-CN" sz="2800" dirty="0"/>
                  <a:t>can</a:t>
                </a:r>
                <a:r>
                  <a:rPr lang="zh-CN" altLang="en-US" sz="2800" dirty="0"/>
                  <a:t> </a:t>
                </a:r>
                <a:r>
                  <a:rPr lang="en-US" altLang="zh-CN" sz="2800" dirty="0"/>
                  <a:t>be</a:t>
                </a:r>
                <a:r>
                  <a:rPr lang="zh-CN" altLang="en-US" sz="2800" dirty="0"/>
                  <a:t> </a:t>
                </a:r>
                <a:r>
                  <a:rPr lang="en-US" altLang="zh-CN" sz="2800" dirty="0"/>
                  <a:t>used</a:t>
                </a:r>
                <a:r>
                  <a:rPr lang="zh-CN" altLang="en-US" sz="2800" dirty="0"/>
                  <a:t> </a:t>
                </a:r>
                <a:r>
                  <a:rPr lang="en-US" altLang="zh-CN" sz="2800" dirty="0"/>
                  <a:t>as</a:t>
                </a:r>
                <a:r>
                  <a:rPr lang="zh-CN" altLang="en-US" sz="2800" dirty="0"/>
                  <a:t> </a:t>
                </a:r>
                <a:r>
                  <a:rPr lang="en-US" altLang="zh-CN" sz="2800" dirty="0"/>
                  <a:t>a</a:t>
                </a:r>
                <a:r>
                  <a:rPr lang="zh-CN" altLang="en-US" sz="2800" dirty="0"/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rad>
                  </m:oMath>
                </a14:m>
                <a:r>
                  <a:rPr lang="en-US" altLang="zh-CN" sz="2800" b="0" dirty="0"/>
                  <a:t>-core</a:t>
                </a:r>
                <a:r>
                  <a:rPr lang="zh-CN" altLang="en-US" sz="2800" b="0" dirty="0"/>
                  <a:t> </a:t>
                </a:r>
                <a:r>
                  <a:rPr lang="en-US" altLang="zh-CN" sz="2800" b="0" dirty="0"/>
                  <a:t>when</a:t>
                </a:r>
                <a:r>
                  <a:rPr lang="zh-CN" altLang="en-US" sz="2800" b="0" dirty="0"/>
                  <a:t> </a:t>
                </a:r>
                <a:r>
                  <a:rPr lang="en-US" altLang="zh-CN" sz="2800" b="0" dirty="0"/>
                  <a:t>sequential</a:t>
                </a:r>
              </a:p>
              <a:p>
                <a:pPr lvl="1"/>
                <a:r>
                  <a:rPr lang="en-US" altLang="zh-CN" sz="2800" dirty="0"/>
                  <a:t>This</a:t>
                </a:r>
                <a:r>
                  <a:rPr lang="zh-CN" altLang="en-US" sz="2800" dirty="0"/>
                  <a:t> </a:t>
                </a:r>
                <a:r>
                  <a:rPr lang="en-US" altLang="zh-CN" sz="2800" dirty="0"/>
                  <a:t>system</a:t>
                </a:r>
                <a:r>
                  <a:rPr lang="zh-CN" altLang="en-US" sz="2800" dirty="0"/>
                  <a:t> </a:t>
                </a:r>
                <a:r>
                  <a:rPr lang="en-US" altLang="zh-CN" sz="2800" dirty="0"/>
                  <a:t>can</a:t>
                </a:r>
                <a:r>
                  <a:rPr lang="zh-CN" altLang="en-US" sz="2800" dirty="0"/>
                  <a:t> </a:t>
                </a:r>
                <a:r>
                  <a:rPr lang="en-US" altLang="zh-CN" sz="2800" dirty="0"/>
                  <a:t>be</a:t>
                </a:r>
                <a:r>
                  <a:rPr lang="zh-CN" altLang="en-US" sz="2800" dirty="0"/>
                  <a:t> </a:t>
                </a:r>
                <a:r>
                  <a:rPr lang="en-US" altLang="zh-CN" sz="2800" dirty="0"/>
                  <a:t>used</a:t>
                </a:r>
                <a:r>
                  <a:rPr lang="zh-CN" altLang="en-US" sz="2800" dirty="0"/>
                  <a:t> </a:t>
                </a:r>
                <a:r>
                  <a:rPr lang="en-US" altLang="zh-CN" sz="2800" dirty="0"/>
                  <a:t>as</a:t>
                </a:r>
                <a:r>
                  <a:rPr lang="zh-CN" altLang="en-US" sz="2800" dirty="0"/>
                  <a:t> </a:t>
                </a:r>
                <a:r>
                  <a:rPr lang="en-US" altLang="zh-CN" sz="2800" dirty="0"/>
                  <a:t>a</a:t>
                </a:r>
                <a:r>
                  <a:rPr lang="zh-CN" altLang="en-US" sz="2800" dirty="0"/>
                  <a:t> </a:t>
                </a:r>
                <a:r>
                  <a:rPr lang="en-US" altLang="zh-CN" sz="2800" dirty="0"/>
                  <a:t>N-core</a:t>
                </a:r>
                <a:r>
                  <a:rPr lang="zh-CN" altLang="en-US" sz="2800" dirty="0"/>
                  <a:t> </a:t>
                </a:r>
                <a:r>
                  <a:rPr lang="en-US" altLang="zh-CN" sz="2800" dirty="0"/>
                  <a:t>when</a:t>
                </a:r>
                <a:r>
                  <a:rPr lang="zh-CN" altLang="en-US" sz="2800" dirty="0"/>
                  <a:t> </a:t>
                </a:r>
                <a:r>
                  <a:rPr lang="en-US" altLang="zh-CN" sz="2800" dirty="0"/>
                  <a:t>parallelizable</a:t>
                </a:r>
                <a:endParaRPr lang="en-US" altLang="zh-CN" sz="2800" b="0" dirty="0"/>
              </a:p>
              <a:p>
                <a:r>
                  <a:rPr lang="en-US" altLang="zh-CN" sz="3200" dirty="0"/>
                  <a:t>Exec</a:t>
                </a:r>
                <a:r>
                  <a:rPr lang="zh-CN" altLang="en-US" sz="3200" dirty="0"/>
                  <a:t> </a:t>
                </a:r>
                <a:r>
                  <a:rPr lang="en-US" altLang="zh-CN" sz="3200" dirty="0"/>
                  <a:t>Time:</a:t>
                </a:r>
                <a:r>
                  <a:rPr lang="zh-CN" altLang="en-US" sz="32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3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√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r>
                      <a:rPr lang="en-US" altLang="zh-CN" sz="32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</m:oMath>
                </a14:m>
                <a:endParaRPr lang="en-US" altLang="zh-CN" sz="32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2A845A1-FAE8-8CE0-03C2-E22B7653117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8791" y="1327112"/>
                <a:ext cx="11211709" cy="4025596"/>
              </a:xfrm>
              <a:blipFill>
                <a:blip r:embed="rId3"/>
                <a:stretch>
                  <a:fillRect l="-1246" t="-314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97CF63-551A-CA0E-2092-8154310470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72EA14-2A07-A74E-AF7D-431CD4FC2107}" type="slidenum">
              <a:rPr lang="en-CN" smtClean="0"/>
              <a:t>25</a:t>
            </a:fld>
            <a:endParaRPr lang="en-C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309C0F3-A945-372F-1B96-F18C98C146A6}"/>
              </a:ext>
            </a:extLst>
          </p:cNvPr>
          <p:cNvSpPr/>
          <p:nvPr/>
        </p:nvSpPr>
        <p:spPr>
          <a:xfrm>
            <a:off x="2621791" y="4138864"/>
            <a:ext cx="573231" cy="8158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C0024E-DAB6-1C13-0D8D-3BA084A0B590}"/>
              </a:ext>
            </a:extLst>
          </p:cNvPr>
          <p:cNvSpPr txBox="1"/>
          <p:nvPr/>
        </p:nvSpPr>
        <p:spPr>
          <a:xfrm>
            <a:off x="1127115" y="4928135"/>
            <a:ext cx="22581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Sequential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exec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time</a:t>
            </a:r>
            <a:endParaRPr lang="en-CN" dirty="0">
              <a:solidFill>
                <a:srgbClr val="FF0000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3762288-A137-F645-AB1F-B1A2A62CBE93}"/>
              </a:ext>
            </a:extLst>
          </p:cNvPr>
          <p:cNvSpPr/>
          <p:nvPr/>
        </p:nvSpPr>
        <p:spPr>
          <a:xfrm>
            <a:off x="3597465" y="4616304"/>
            <a:ext cx="466452" cy="401896"/>
          </a:xfrm>
          <a:prstGeom prst="rect">
            <a:avLst/>
          </a:prstGeom>
          <a:noFill/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CE4EA22-F685-9911-6295-675B37C1994E}"/>
              </a:ext>
            </a:extLst>
          </p:cNvPr>
          <p:cNvSpPr txBox="1"/>
          <p:nvPr/>
        </p:nvSpPr>
        <p:spPr>
          <a:xfrm>
            <a:off x="4136452" y="4461803"/>
            <a:ext cx="23265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2">
                    <a:lumMod val="75000"/>
                    <a:lumOff val="25000"/>
                  </a:schemeClr>
                </a:solidFill>
              </a:rPr>
              <a:t>N</a:t>
            </a:r>
            <a:r>
              <a:rPr lang="zh-CN" altLang="en-US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tx2">
                    <a:lumMod val="75000"/>
                    <a:lumOff val="25000"/>
                  </a:schemeClr>
                </a:solidFill>
              </a:rPr>
              <a:t>small</a:t>
            </a:r>
            <a:r>
              <a:rPr lang="zh-CN" altLang="en-US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tx2">
                    <a:lumMod val="75000"/>
                    <a:lumOff val="25000"/>
                  </a:schemeClr>
                </a:solidFill>
              </a:rPr>
              <a:t>cores,</a:t>
            </a:r>
            <a:r>
              <a:rPr lang="zh-CN" altLang="en-US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tx2">
                    <a:lumMod val="75000"/>
                    <a:lumOff val="25000"/>
                  </a:schemeClr>
                </a:solidFill>
              </a:rPr>
              <a:t>each</a:t>
            </a:r>
            <a:r>
              <a:rPr lang="zh-CN" altLang="en-US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tx2">
                    <a:lumMod val="75000"/>
                    <a:lumOff val="25000"/>
                  </a:schemeClr>
                </a:solidFill>
              </a:rPr>
              <a:t>computing</a:t>
            </a:r>
            <a:r>
              <a:rPr lang="zh-CN" altLang="en-US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tx2">
                    <a:lumMod val="75000"/>
                    <a:lumOff val="25000"/>
                  </a:schemeClr>
                </a:solidFill>
              </a:rPr>
              <a:t>power</a:t>
            </a:r>
            <a:r>
              <a:rPr lang="zh-CN" altLang="en-US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tx2">
                    <a:lumMod val="75000"/>
                    <a:lumOff val="25000"/>
                  </a:schemeClr>
                </a:solidFill>
              </a:rPr>
              <a:t>is</a:t>
            </a:r>
            <a:r>
              <a:rPr lang="zh-CN" altLang="en-US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tx2">
                    <a:lumMod val="75000"/>
                    <a:lumOff val="25000"/>
                  </a:schemeClr>
                </a:solidFill>
              </a:rPr>
              <a:t>1</a:t>
            </a:r>
            <a:endParaRPr lang="en-CN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F892AE9-7D1E-F495-622D-9C2D02CEF801}"/>
              </a:ext>
            </a:extLst>
          </p:cNvPr>
          <p:cNvSpPr txBox="1"/>
          <p:nvPr/>
        </p:nvSpPr>
        <p:spPr>
          <a:xfrm>
            <a:off x="7024743" y="6490771"/>
            <a:ext cx="43153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Speedup</a:t>
            </a:r>
            <a:r>
              <a:rPr lang="zh-CN" altLang="en-US" b="1" dirty="0"/>
              <a:t> </a:t>
            </a:r>
            <a:r>
              <a:rPr lang="en-US" altLang="zh-CN" b="1" dirty="0"/>
              <a:t>over</a:t>
            </a:r>
            <a:r>
              <a:rPr lang="zh-CN" altLang="en-US" b="1" dirty="0"/>
              <a:t> </a:t>
            </a:r>
            <a:r>
              <a:rPr lang="en-US" altLang="zh-CN" b="1" dirty="0"/>
              <a:t>a</a:t>
            </a:r>
            <a:r>
              <a:rPr lang="zh-CN" altLang="en-US" b="1" dirty="0"/>
              <a:t> </a:t>
            </a:r>
            <a:r>
              <a:rPr lang="en-US" altLang="zh-CN" b="1" dirty="0"/>
              <a:t>core</a:t>
            </a:r>
            <a:r>
              <a:rPr lang="zh-CN" altLang="en-US" b="1" dirty="0"/>
              <a:t> </a:t>
            </a:r>
            <a:r>
              <a:rPr lang="en-US" altLang="zh-CN" b="1" dirty="0"/>
              <a:t>w/</a:t>
            </a:r>
            <a:r>
              <a:rPr lang="zh-CN" altLang="en-US" b="1" dirty="0"/>
              <a:t> </a:t>
            </a:r>
            <a:r>
              <a:rPr lang="en-US" altLang="zh-CN" b="1" dirty="0"/>
              <a:t>1-unit</a:t>
            </a:r>
            <a:r>
              <a:rPr lang="zh-CN" altLang="en-US" b="1" dirty="0"/>
              <a:t> </a:t>
            </a:r>
            <a:r>
              <a:rPr lang="en-US" altLang="zh-CN" b="1" dirty="0"/>
              <a:t>of</a:t>
            </a:r>
            <a:r>
              <a:rPr lang="zh-CN" altLang="en-US" b="1" dirty="0"/>
              <a:t> </a:t>
            </a:r>
            <a:r>
              <a:rPr lang="en-US" altLang="zh-CN" b="1" dirty="0"/>
              <a:t>budget</a:t>
            </a:r>
            <a:endParaRPr lang="en-CN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644BC5C-12A9-4BF6-4FD3-9BCCDC156C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274" y="4065869"/>
            <a:ext cx="3682759" cy="24631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812FEC9-87B2-3FD1-965D-F40DC58227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43280" y="4817252"/>
            <a:ext cx="1246542" cy="1070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243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  <p:bldP spid="14" grpId="0" animBg="1"/>
      <p:bldP spid="15" grpId="0"/>
      <p:bldP spid="1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A9B196-888C-8388-2756-C9C5A6E3B4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CC53A4-7819-244F-B6A7-D7D806E0F4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8395"/>
            <a:ext cx="6530789" cy="957918"/>
          </a:xfrm>
        </p:spPr>
        <p:txBody>
          <a:bodyPr>
            <a:normAutofit/>
          </a:bodyPr>
          <a:lstStyle/>
          <a:p>
            <a:r>
              <a:rPr lang="en-US" altLang="zh-CN" dirty="0"/>
              <a:t>Put</a:t>
            </a:r>
            <a:r>
              <a:rPr lang="zh-CN" altLang="en-US" dirty="0"/>
              <a:t> </a:t>
            </a:r>
            <a:r>
              <a:rPr lang="en-US" altLang="zh-CN" dirty="0"/>
              <a:t>them</a:t>
            </a:r>
            <a:r>
              <a:rPr lang="zh-CN" altLang="en-US" dirty="0"/>
              <a:t> </a:t>
            </a:r>
            <a:r>
              <a:rPr lang="en-US" altLang="zh-CN" dirty="0"/>
              <a:t>together!</a:t>
            </a:r>
            <a:r>
              <a:rPr lang="zh-CN" altLang="en-US" dirty="0"/>
              <a:t> </a:t>
            </a:r>
            <a:r>
              <a:rPr lang="en-US" altLang="zh-CN" dirty="0"/>
              <a:t>(CONT’D)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8AD1D2-40C5-10C6-0AE5-2E4889ED1C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0736" y="1287467"/>
            <a:ext cx="5805264" cy="1801905"/>
          </a:xfrm>
        </p:spPr>
        <p:txBody>
          <a:bodyPr>
            <a:normAutofit/>
          </a:bodyPr>
          <a:lstStyle/>
          <a:p>
            <a:r>
              <a:rPr lang="en-US" altLang="zh-CN" sz="3200" dirty="0"/>
              <a:t>Magic?</a:t>
            </a:r>
          </a:p>
          <a:p>
            <a:r>
              <a:rPr lang="en-US" altLang="zh-CN" sz="3200" dirty="0"/>
              <a:t>No,</a:t>
            </a:r>
            <a:r>
              <a:rPr lang="zh-CN" altLang="en-US" sz="3200" dirty="0"/>
              <a:t> </a:t>
            </a:r>
            <a:r>
              <a:rPr lang="en-US" altLang="zh-CN" sz="3200" dirty="0"/>
              <a:t>more</a:t>
            </a:r>
            <a:r>
              <a:rPr lang="zh-CN" altLang="en-US" sz="3200" dirty="0"/>
              <a:t> </a:t>
            </a:r>
            <a:r>
              <a:rPr lang="en-US" altLang="zh-CN" sz="3200" dirty="0"/>
              <a:t>engineering</a:t>
            </a:r>
            <a:r>
              <a:rPr lang="zh-CN" altLang="en-US" sz="3200" dirty="0"/>
              <a:t> </a:t>
            </a:r>
            <a:r>
              <a:rPr lang="en-US" altLang="zh-CN" sz="3200" dirty="0"/>
              <a:t>and</a:t>
            </a:r>
            <a:r>
              <a:rPr lang="zh-CN" altLang="en-US" sz="3200" dirty="0"/>
              <a:t> </a:t>
            </a:r>
            <a:r>
              <a:rPr lang="en-US" altLang="zh-CN" sz="3200" dirty="0"/>
              <a:t>research</a:t>
            </a:r>
            <a:r>
              <a:rPr lang="zh-CN" altLang="en-US" sz="3200" dirty="0"/>
              <a:t> </a:t>
            </a:r>
            <a:r>
              <a:rPr lang="en-US" altLang="zh-CN" sz="3200" dirty="0"/>
              <a:t>effort</a:t>
            </a:r>
            <a:r>
              <a:rPr lang="zh-CN" altLang="en-US" sz="3200" dirty="0"/>
              <a:t> </a:t>
            </a:r>
            <a:r>
              <a:rPr lang="en-US" altLang="zh-CN" sz="3200" dirty="0">
                <a:sym typeface="Wingdings" pitchFamily="2" charset="2"/>
              </a:rPr>
              <a:t></a:t>
            </a:r>
            <a:endParaRPr lang="en-CN" sz="3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DF708C-71B4-D516-6D35-593DD950E0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72EA14-2A07-A74E-AF7D-431CD4FC2107}" type="slidenum">
              <a:rPr lang="en-CN" smtClean="0"/>
              <a:t>26</a:t>
            </a:fld>
            <a:endParaRPr lang="en-C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36A22AF-FD11-DF84-7F79-130DD00AE2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3746" y="12013"/>
            <a:ext cx="5097334" cy="33685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9B80E42-2C94-CD3F-9732-E436DC745D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31368" y="248622"/>
            <a:ext cx="1628848" cy="139935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84FE5FF-038D-74A5-9B87-B572380775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3746" y="3454749"/>
            <a:ext cx="5097334" cy="337045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4DC715F-95FD-B050-3FDB-97343D0853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4641" y="3451680"/>
            <a:ext cx="5043809" cy="3373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008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549DE-FF8C-92CF-C12B-5A9FC2B18B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303212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5400" dirty="0"/>
              <a:t>Summary</a:t>
            </a:r>
            <a:endParaRPr lang="en-CN" sz="5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C065CA-7F9F-4B59-DA4A-EB58DA5583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8350" y="1628775"/>
            <a:ext cx="9829800" cy="4351338"/>
          </a:xfrm>
        </p:spPr>
        <p:txBody>
          <a:bodyPr>
            <a:normAutofit/>
          </a:bodyPr>
          <a:lstStyle/>
          <a:p>
            <a:r>
              <a:rPr lang="en-US" altLang="zh-CN" sz="3600" dirty="0"/>
              <a:t>Heterogeneity</a:t>
            </a:r>
            <a:r>
              <a:rPr lang="zh-CN" altLang="en-US" sz="3600" dirty="0"/>
              <a:t> </a:t>
            </a:r>
            <a:r>
              <a:rPr lang="en-US" altLang="zh-CN" sz="3600" dirty="0"/>
              <a:t>brings</a:t>
            </a:r>
            <a:r>
              <a:rPr lang="zh-CN" altLang="en-US" sz="3600" dirty="0"/>
              <a:t> </a:t>
            </a:r>
            <a:r>
              <a:rPr lang="en-US" altLang="zh-CN" sz="3600" dirty="0"/>
              <a:t>more</a:t>
            </a:r>
            <a:r>
              <a:rPr lang="zh-CN" altLang="en-US" sz="3600" dirty="0"/>
              <a:t> </a:t>
            </a:r>
            <a:r>
              <a:rPr lang="en-US" altLang="zh-CN" sz="3600" dirty="0"/>
              <a:t>potential</a:t>
            </a:r>
            <a:r>
              <a:rPr lang="zh-CN" altLang="en-US" sz="3600" dirty="0"/>
              <a:t> </a:t>
            </a:r>
            <a:r>
              <a:rPr lang="en-US" altLang="zh-CN" sz="3600" dirty="0"/>
              <a:t>on</a:t>
            </a:r>
            <a:r>
              <a:rPr lang="zh-CN" altLang="en-US" sz="3600" dirty="0"/>
              <a:t> </a:t>
            </a:r>
            <a:r>
              <a:rPr lang="en-US" altLang="zh-CN" sz="3600" dirty="0"/>
              <a:t>the</a:t>
            </a:r>
            <a:r>
              <a:rPr lang="zh-CN" altLang="en-US" sz="3600" dirty="0"/>
              <a:t> </a:t>
            </a:r>
            <a:r>
              <a:rPr lang="en-US" altLang="zh-CN" sz="3600" dirty="0"/>
              <a:t>performance</a:t>
            </a:r>
            <a:r>
              <a:rPr lang="zh-CN" altLang="en-US" sz="3600" dirty="0"/>
              <a:t> </a:t>
            </a:r>
            <a:r>
              <a:rPr lang="en-US" altLang="zh-CN" sz="3600" dirty="0"/>
              <a:t>under</a:t>
            </a:r>
            <a:r>
              <a:rPr lang="zh-CN" altLang="en-US" sz="3600" dirty="0"/>
              <a:t> </a:t>
            </a:r>
            <a:r>
              <a:rPr lang="en-US" altLang="zh-CN" sz="3600" dirty="0"/>
              <a:t>a</a:t>
            </a:r>
            <a:r>
              <a:rPr lang="zh-CN" altLang="en-US" sz="3600" dirty="0"/>
              <a:t> </a:t>
            </a:r>
            <a:r>
              <a:rPr lang="en-US" altLang="zh-CN" sz="3600" dirty="0"/>
              <a:t>same</a:t>
            </a:r>
            <a:r>
              <a:rPr lang="zh-CN" altLang="en-US" sz="3600" dirty="0"/>
              <a:t> </a:t>
            </a:r>
            <a:r>
              <a:rPr lang="en-US" altLang="zh-CN" sz="3600" dirty="0"/>
              <a:t>budget</a:t>
            </a:r>
          </a:p>
          <a:p>
            <a:r>
              <a:rPr lang="en-US" altLang="zh-CN" sz="3600" dirty="0"/>
              <a:t>However,</a:t>
            </a:r>
            <a:r>
              <a:rPr lang="zh-CN" altLang="en-US" sz="3600" dirty="0"/>
              <a:t> </a:t>
            </a:r>
            <a:r>
              <a:rPr lang="en-US" altLang="zh-CN" sz="3600" dirty="0"/>
              <a:t>it</a:t>
            </a:r>
            <a:r>
              <a:rPr lang="zh-CN" altLang="en-US" sz="3600" dirty="0"/>
              <a:t> </a:t>
            </a:r>
            <a:r>
              <a:rPr lang="en-US" altLang="zh-CN" sz="3600" dirty="0"/>
              <a:t>also</a:t>
            </a:r>
            <a:r>
              <a:rPr lang="zh-CN" altLang="en-US" sz="3600" dirty="0"/>
              <a:t> </a:t>
            </a:r>
            <a:r>
              <a:rPr lang="en-US" altLang="zh-CN" sz="3600" dirty="0"/>
              <a:t>urges</a:t>
            </a:r>
            <a:r>
              <a:rPr lang="zh-CN" altLang="en-US" sz="3600" dirty="0"/>
              <a:t> </a:t>
            </a:r>
            <a:r>
              <a:rPr lang="en-US" altLang="zh-CN" sz="3600" dirty="0"/>
              <a:t>us</a:t>
            </a:r>
            <a:r>
              <a:rPr lang="zh-CN" altLang="en-US" sz="3600" dirty="0"/>
              <a:t> </a:t>
            </a:r>
            <a:r>
              <a:rPr lang="en-US" altLang="zh-CN" sz="3600" dirty="0"/>
              <a:t>to</a:t>
            </a:r>
            <a:r>
              <a:rPr lang="zh-CN" altLang="en-US" sz="3600" dirty="0"/>
              <a:t> </a:t>
            </a:r>
            <a:r>
              <a:rPr lang="en-US" altLang="zh-CN" sz="3600" dirty="0"/>
              <a:t>seek</a:t>
            </a:r>
            <a:r>
              <a:rPr lang="zh-CN" altLang="en-US" sz="3600" dirty="0"/>
              <a:t> </a:t>
            </a:r>
            <a:r>
              <a:rPr lang="en-US" altLang="zh-CN" sz="3600" dirty="0"/>
              <a:t>the</a:t>
            </a:r>
            <a:r>
              <a:rPr lang="zh-CN" altLang="en-US" sz="3600" dirty="0"/>
              <a:t> </a:t>
            </a:r>
            <a:r>
              <a:rPr lang="en-US" altLang="zh-CN" sz="3600" dirty="0"/>
              <a:t>better</a:t>
            </a:r>
            <a:r>
              <a:rPr lang="zh-CN" altLang="en-US" sz="3600" dirty="0"/>
              <a:t> </a:t>
            </a:r>
            <a:r>
              <a:rPr lang="en-US" altLang="zh-CN" sz="3600" dirty="0"/>
              <a:t>mechanisms</a:t>
            </a:r>
            <a:r>
              <a:rPr lang="zh-CN" altLang="en-US" sz="3600" dirty="0"/>
              <a:t> </a:t>
            </a:r>
            <a:r>
              <a:rPr lang="en-US" altLang="zh-CN" sz="3600" dirty="0"/>
              <a:t>on</a:t>
            </a:r>
            <a:r>
              <a:rPr lang="zh-CN" altLang="en-US" sz="3600" dirty="0"/>
              <a:t> </a:t>
            </a:r>
            <a:r>
              <a:rPr lang="en-US" altLang="zh-CN" sz="3600" dirty="0"/>
              <a:t>both</a:t>
            </a:r>
            <a:r>
              <a:rPr lang="zh-CN" altLang="en-US" sz="3600" dirty="0"/>
              <a:t> </a:t>
            </a:r>
            <a:r>
              <a:rPr lang="en-US" altLang="zh-CN" sz="3600" dirty="0"/>
              <a:t>software</a:t>
            </a:r>
            <a:r>
              <a:rPr lang="zh-CN" altLang="en-US" sz="3600" dirty="0"/>
              <a:t> </a:t>
            </a:r>
            <a:r>
              <a:rPr lang="en-US" altLang="zh-CN" sz="3600" dirty="0"/>
              <a:t>stack</a:t>
            </a:r>
            <a:r>
              <a:rPr lang="zh-CN" altLang="en-US" sz="3600" dirty="0"/>
              <a:t> </a:t>
            </a:r>
            <a:r>
              <a:rPr lang="en-US" altLang="zh-CN" sz="3600" dirty="0"/>
              <a:t>and</a:t>
            </a:r>
            <a:r>
              <a:rPr lang="zh-CN" altLang="en-US" sz="3600" dirty="0"/>
              <a:t> </a:t>
            </a:r>
            <a:r>
              <a:rPr lang="en-US" altLang="zh-CN" sz="3600" dirty="0"/>
              <a:t>hardware</a:t>
            </a:r>
            <a:r>
              <a:rPr lang="zh-CN" altLang="en-US" sz="3600" dirty="0"/>
              <a:t> </a:t>
            </a:r>
            <a:r>
              <a:rPr lang="en-US" altLang="zh-CN" sz="3600" dirty="0"/>
              <a:t>design</a:t>
            </a:r>
            <a:r>
              <a:rPr lang="zh-CN" altLang="en-US" sz="3600" dirty="0"/>
              <a:t> </a:t>
            </a:r>
            <a:r>
              <a:rPr lang="en-US" altLang="zh-CN" sz="3600" dirty="0"/>
              <a:t>to</a:t>
            </a:r>
            <a:r>
              <a:rPr lang="zh-CN" altLang="en-US" sz="3600" dirty="0"/>
              <a:t> </a:t>
            </a:r>
            <a:r>
              <a:rPr lang="en-US" altLang="zh-CN" sz="3600" dirty="0"/>
              <a:t>take</a:t>
            </a:r>
            <a:r>
              <a:rPr lang="zh-CN" altLang="en-US" sz="3600" dirty="0"/>
              <a:t> </a:t>
            </a:r>
            <a:r>
              <a:rPr lang="en-US" altLang="zh-CN" sz="3600" dirty="0"/>
              <a:t>advantage</a:t>
            </a:r>
            <a:endParaRPr lang="en-CN" sz="36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A904BB-4F76-A3D6-E4B2-347E3801B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72EA14-2A07-A74E-AF7D-431CD4FC2107}" type="slidenum">
              <a:rPr lang="en-CN" smtClean="0"/>
              <a:t>27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5085139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E85AC633-DC96-9277-633F-2AE51E2BA391}"/>
              </a:ext>
            </a:extLst>
          </p:cNvPr>
          <p:cNvGraphicFramePr>
            <a:graphicFrameLocks/>
          </p:cNvGraphicFramePr>
          <p:nvPr/>
        </p:nvGraphicFramePr>
        <p:xfrm>
          <a:off x="0" y="0"/>
          <a:ext cx="12192000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5384FDA1-9507-1DE8-C8AC-E32AF98035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1525251" cy="831273"/>
          </a:xfrm>
        </p:spPr>
        <p:txBody>
          <a:bodyPr>
            <a:normAutofit fontScale="90000"/>
          </a:bodyPr>
          <a:lstStyle/>
          <a:p>
            <a:r>
              <a:rPr lang="en-US"/>
              <a:t>Challenges and Opportunities on Post-Moore’s Law Era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F02D4E-09A6-7730-AF52-39892B403E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42120" y="6494660"/>
            <a:ext cx="449880" cy="365125"/>
          </a:xfrm>
        </p:spPr>
        <p:txBody>
          <a:bodyPr/>
          <a:lstStyle/>
          <a:p>
            <a:fld id="{1B921EC8-EE8E-4D95-B3C6-1F618E47F203}" type="slidenum">
              <a:rPr lang="en-US" b="1" smtClean="0">
                <a:solidFill>
                  <a:schemeClr val="tx1"/>
                </a:solidFill>
              </a:rPr>
              <a:t>28</a:t>
            </a:fld>
            <a:endParaRPr lang="en-US" b="1">
              <a:solidFill>
                <a:schemeClr val="tx1"/>
              </a:solidFill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F05F86E-8C41-B45D-92DC-17C4F6EDE2B7}"/>
              </a:ext>
            </a:extLst>
          </p:cNvPr>
          <p:cNvCxnSpPr>
            <a:cxnSpLocks/>
          </p:cNvCxnSpPr>
          <p:nvPr/>
        </p:nvCxnSpPr>
        <p:spPr>
          <a:xfrm flipV="1">
            <a:off x="1330036" y="1052945"/>
            <a:ext cx="10330205" cy="5080000"/>
          </a:xfrm>
          <a:prstGeom prst="line">
            <a:avLst/>
          </a:prstGeom>
          <a:ln w="254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5F6CDA2F-DD15-6053-06B1-728461C29481}"/>
              </a:ext>
            </a:extLst>
          </p:cNvPr>
          <p:cNvSpPr/>
          <p:nvPr/>
        </p:nvSpPr>
        <p:spPr>
          <a:xfrm>
            <a:off x="7798770" y="2873516"/>
            <a:ext cx="3943350" cy="676275"/>
          </a:xfrm>
          <a:custGeom>
            <a:avLst/>
            <a:gdLst>
              <a:gd name="connsiteX0" fmla="*/ 0 w 3943350"/>
              <a:gd name="connsiteY0" fmla="*/ 676275 h 676275"/>
              <a:gd name="connsiteX1" fmla="*/ 1895475 w 3943350"/>
              <a:gd name="connsiteY1" fmla="*/ 200025 h 676275"/>
              <a:gd name="connsiteX2" fmla="*/ 3943350 w 3943350"/>
              <a:gd name="connsiteY2" fmla="*/ 0 h 676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43350" h="676275">
                <a:moveTo>
                  <a:pt x="0" y="676275"/>
                </a:moveTo>
                <a:cubicBezTo>
                  <a:pt x="619125" y="494506"/>
                  <a:pt x="1238250" y="312737"/>
                  <a:pt x="1895475" y="200025"/>
                </a:cubicBezTo>
                <a:cubicBezTo>
                  <a:pt x="2552700" y="87312"/>
                  <a:pt x="3248025" y="43656"/>
                  <a:pt x="3943350" y="0"/>
                </a:cubicBezTo>
              </a:path>
            </a:pathLst>
          </a:custGeom>
          <a:noFill/>
          <a:ln w="25400">
            <a:solidFill>
              <a:schemeClr val="accent1">
                <a:lumMod val="50000"/>
              </a:schemeClr>
            </a:solidFill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943350"/>
                      <a:gd name="connsiteY0" fmla="*/ 676275 h 676275"/>
                      <a:gd name="connsiteX1" fmla="*/ 1895475 w 3943350"/>
                      <a:gd name="connsiteY1" fmla="*/ 200025 h 676275"/>
                      <a:gd name="connsiteX2" fmla="*/ 3943350 w 3943350"/>
                      <a:gd name="connsiteY2" fmla="*/ 0 h 6762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3943350" h="676275" extrusionOk="0">
                        <a:moveTo>
                          <a:pt x="0" y="676275"/>
                        </a:moveTo>
                        <a:cubicBezTo>
                          <a:pt x="530059" y="439568"/>
                          <a:pt x="1127186" y="354421"/>
                          <a:pt x="1895475" y="200025"/>
                        </a:cubicBezTo>
                        <a:cubicBezTo>
                          <a:pt x="2562081" y="89287"/>
                          <a:pt x="3120645" y="47706"/>
                          <a:pt x="3943350" y="0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B87DEED-40FB-70B4-4D9A-D2269A23C3B5}"/>
              </a:ext>
            </a:extLst>
          </p:cNvPr>
          <p:cNvCxnSpPr>
            <a:cxnSpLocks/>
          </p:cNvCxnSpPr>
          <p:nvPr/>
        </p:nvCxnSpPr>
        <p:spPr>
          <a:xfrm>
            <a:off x="11525250" y="1720850"/>
            <a:ext cx="0" cy="1187591"/>
          </a:xfrm>
          <a:prstGeom prst="straightConnector1">
            <a:avLst/>
          </a:prstGeom>
          <a:ln w="25400">
            <a:solidFill>
              <a:schemeClr val="accent1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4673B69F-8FF4-3069-DD8A-3EE8305826BF}"/>
              </a:ext>
            </a:extLst>
          </p:cNvPr>
          <p:cNvSpPr txBox="1"/>
          <p:nvPr/>
        </p:nvSpPr>
        <p:spPr>
          <a:xfrm>
            <a:off x="5762624" y="5993884"/>
            <a:ext cx="6298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Source: https://github.com/karlrupp/microprocessor-trend-data/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A182BAE-5199-4FA6-EF33-CD004E870DD5}"/>
              </a:ext>
            </a:extLst>
          </p:cNvPr>
          <p:cNvCxnSpPr>
            <a:cxnSpLocks/>
          </p:cNvCxnSpPr>
          <p:nvPr/>
        </p:nvCxnSpPr>
        <p:spPr>
          <a:xfrm flipV="1">
            <a:off x="4696691" y="3553361"/>
            <a:ext cx="3102079" cy="1525484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FCAA371-E1CE-C6D7-6AAD-50DBE0EB96D8}"/>
              </a:ext>
            </a:extLst>
          </p:cNvPr>
          <p:cNvCxnSpPr>
            <a:cxnSpLocks/>
          </p:cNvCxnSpPr>
          <p:nvPr/>
        </p:nvCxnSpPr>
        <p:spPr>
          <a:xfrm flipV="1">
            <a:off x="7882531" y="1657350"/>
            <a:ext cx="3768177" cy="1853045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8663004-83F9-A67E-ED53-BE8B20381527}"/>
              </a:ext>
            </a:extLst>
          </p:cNvPr>
          <p:cNvSpPr txBox="1"/>
          <p:nvPr/>
        </p:nvSpPr>
        <p:spPr>
          <a:xfrm>
            <a:off x="6552649" y="4563340"/>
            <a:ext cx="550855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Why?</a:t>
            </a:r>
          </a:p>
          <a:p>
            <a:pPr marL="274320" indent="-274320">
              <a:buFont typeface="Arial" panose="020B0604020202020204" pitchFamily="34" charset="0"/>
              <a:buChar char="•"/>
            </a:pPr>
            <a:r>
              <a:rPr lang="en-US" sz="2800" dirty="0"/>
              <a:t>Why </a:t>
            </a:r>
            <a:r>
              <a:rPr lang="en-US" sz="2800" b="1" dirty="0"/>
              <a:t>should</a:t>
            </a:r>
            <a:r>
              <a:rPr lang="en-US" sz="2800" dirty="0"/>
              <a:t> we have better perf?</a:t>
            </a:r>
          </a:p>
          <a:p>
            <a:pPr marL="274320" indent="-274320">
              <a:buFont typeface="Arial" panose="020B0604020202020204" pitchFamily="34" charset="0"/>
              <a:buChar char="•"/>
            </a:pPr>
            <a:r>
              <a:rPr lang="en-US" sz="2800" dirty="0"/>
              <a:t>Why </a:t>
            </a:r>
            <a:r>
              <a:rPr lang="en-US" sz="2800" b="1" dirty="0"/>
              <a:t>can’t</a:t>
            </a:r>
            <a:r>
              <a:rPr lang="en-US" sz="2800" dirty="0"/>
              <a:t> we have expected perf?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43951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 uiExpand="1">
        <p:bldSub>
          <a:bldChart bld="series"/>
        </p:bldSub>
      </p:bldGraphic>
      <p:bldP spid="12" grpId="0" animBg="1"/>
      <p:bldP spid="27" grpId="0"/>
      <p:bldP spid="1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B0972-6D33-40FF-27F3-76FB577ED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0312"/>
            <a:ext cx="8890000" cy="1020696"/>
          </a:xfrm>
        </p:spPr>
        <p:txBody>
          <a:bodyPr>
            <a:normAutofit fontScale="90000"/>
          </a:bodyPr>
          <a:lstStyle/>
          <a:p>
            <a:r>
              <a:rPr lang="en-US"/>
              <a:t>Why </a:t>
            </a:r>
            <a:r>
              <a:rPr lang="en-US" b="1"/>
              <a:t>should</a:t>
            </a:r>
            <a:r>
              <a:rPr lang="en-US"/>
              <a:t> we get more performance?</a:t>
            </a:r>
          </a:p>
        </p:txBody>
      </p:sp>
      <p:pic>
        <p:nvPicPr>
          <p:cNvPr id="10" name="Content Placeholder 9" descr="Diagram, engineering drawing&#10;&#10;Description automatically generated">
            <a:extLst>
              <a:ext uri="{FF2B5EF4-FFF2-40B4-BE49-F238E27FC236}">
                <a16:creationId xmlns:a16="http://schemas.microsoft.com/office/drawing/2014/main" id="{52AEDFD9-5011-80B5-5DAC-85D2660CE3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376" y="1093894"/>
            <a:ext cx="2693859" cy="2693859"/>
          </a:xfrm>
        </p:spPr>
      </p:pic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0F0FF040-3AD0-DA76-EFE4-37808D497B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64536" y="6491951"/>
            <a:ext cx="427463" cy="365125"/>
          </a:xfrm>
        </p:spPr>
        <p:txBody>
          <a:bodyPr/>
          <a:lstStyle/>
          <a:p>
            <a:fld id="{1B921EC8-EE8E-4D95-B3C6-1F618E47F203}" type="slidenum">
              <a:rPr lang="en-US" b="1" smtClean="0">
                <a:solidFill>
                  <a:schemeClr val="tx1"/>
                </a:solidFill>
              </a:rPr>
              <a:t>29</a:t>
            </a:fld>
            <a:endParaRPr lang="en-US" b="1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888C8D-72CA-028A-C73E-294316AA3BDB}"/>
              </a:ext>
            </a:extLst>
          </p:cNvPr>
          <p:cNvSpPr txBox="1"/>
          <p:nvPr/>
        </p:nvSpPr>
        <p:spPr>
          <a:xfrm>
            <a:off x="182100" y="3787753"/>
            <a:ext cx="17514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/>
              <a:t>Credits to </a:t>
            </a:r>
            <a:r>
              <a:rPr lang="en-US" altLang="zh-CN" sz="1200" err="1"/>
              <a:t>OpenAI</a:t>
            </a:r>
            <a:r>
              <a:rPr lang="en-US" altLang="zh-CN" sz="1200"/>
              <a:t> DALL·E</a:t>
            </a:r>
            <a:endParaRPr lang="en-US" sz="12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A162597-32AD-FD98-996C-737D1D301CF8}"/>
              </a:ext>
            </a:extLst>
          </p:cNvPr>
          <p:cNvSpPr txBox="1"/>
          <p:nvPr/>
        </p:nvSpPr>
        <p:spPr>
          <a:xfrm>
            <a:off x="79361" y="4019400"/>
            <a:ext cx="5277208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CPU: A Data Factory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2800" dirty="0"/>
              <a:t>Manufacturing: Program</a:t>
            </a:r>
            <a:endParaRPr lang="en-US" sz="28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Raw Material: 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Product: Program Output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2800" dirty="0"/>
              <a:t>Transistors: Budget for the workers and assembly lines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D16964E-89CC-7C26-D4ED-BAED7DC48DF6}"/>
              </a:ext>
            </a:extLst>
          </p:cNvPr>
          <p:cNvSpPr txBox="1">
            <a:spLocks/>
          </p:cNvSpPr>
          <p:nvPr/>
        </p:nvSpPr>
        <p:spPr>
          <a:xfrm>
            <a:off x="3857990" y="1221638"/>
            <a:ext cx="4302051" cy="151016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>
                <a:latin typeface="Consolas" panose="020B0609020204030204" pitchFamily="49" charset="0"/>
              </a:rPr>
              <a:t>// Original C Code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>
                <a:latin typeface="Consolas" panose="020B0609020204030204" pitchFamily="49" charset="0"/>
              </a:rPr>
              <a:t>for</a:t>
            </a:r>
            <a:r>
              <a:rPr lang="zh-CN" altLang="en-US">
                <a:latin typeface="Consolas" panose="020B0609020204030204" pitchFamily="49" charset="0"/>
              </a:rPr>
              <a:t> </a:t>
            </a:r>
            <a:r>
              <a:rPr lang="en-US" altLang="zh-CN">
                <a:latin typeface="Consolas" panose="020B0609020204030204" pitchFamily="49" charset="0"/>
              </a:rPr>
              <a:t>(</a:t>
            </a:r>
            <a:r>
              <a:rPr lang="en-US" altLang="zh-CN" err="1">
                <a:latin typeface="Consolas" panose="020B0609020204030204" pitchFamily="49" charset="0"/>
              </a:rPr>
              <a:t>i</a:t>
            </a:r>
            <a:r>
              <a:rPr lang="en-US" altLang="zh-CN">
                <a:latin typeface="Consolas" panose="020B0609020204030204" pitchFamily="49" charset="0"/>
              </a:rPr>
              <a:t>=0; </a:t>
            </a:r>
            <a:r>
              <a:rPr lang="en-US" altLang="zh-CN" err="1">
                <a:latin typeface="Consolas" panose="020B0609020204030204" pitchFamily="49" charset="0"/>
              </a:rPr>
              <a:t>i</a:t>
            </a:r>
            <a:r>
              <a:rPr lang="en-US" altLang="zh-CN">
                <a:latin typeface="Consolas" panose="020B0609020204030204" pitchFamily="49" charset="0"/>
              </a:rPr>
              <a:t>&lt;n; ++</a:t>
            </a:r>
            <a:r>
              <a:rPr lang="en-US" altLang="zh-CN" err="1">
                <a:latin typeface="Consolas" panose="020B0609020204030204" pitchFamily="49" charset="0"/>
              </a:rPr>
              <a:t>i</a:t>
            </a:r>
            <a:r>
              <a:rPr lang="en-US" altLang="zh-CN">
                <a:latin typeface="Consolas" panose="020B0609020204030204" pitchFamily="49" charset="0"/>
              </a:rPr>
              <a:t>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>
                <a:latin typeface="Consolas" panose="020B0609020204030204" pitchFamily="49" charset="0"/>
              </a:rPr>
              <a:t>  c[</a:t>
            </a:r>
            <a:r>
              <a:rPr lang="en-US" err="1">
                <a:latin typeface="Consolas" panose="020B0609020204030204" pitchFamily="49" charset="0"/>
              </a:rPr>
              <a:t>i</a:t>
            </a:r>
            <a:r>
              <a:rPr lang="en-US">
                <a:latin typeface="Consolas" panose="020B0609020204030204" pitchFamily="49" charset="0"/>
              </a:rPr>
              <a:t>] += a[</a:t>
            </a:r>
            <a:r>
              <a:rPr lang="en-US" err="1">
                <a:latin typeface="Consolas" panose="020B0609020204030204" pitchFamily="49" charset="0"/>
              </a:rPr>
              <a:t>i</a:t>
            </a:r>
            <a:r>
              <a:rPr lang="en-US">
                <a:latin typeface="Consolas" panose="020B0609020204030204" pitchFamily="49" charset="0"/>
              </a:rPr>
              <a:t>] * b[</a:t>
            </a:r>
            <a:r>
              <a:rPr lang="en-US" err="1">
                <a:latin typeface="Consolas" panose="020B0609020204030204" pitchFamily="49" charset="0"/>
              </a:rPr>
              <a:t>i</a:t>
            </a:r>
            <a:r>
              <a:rPr lang="en-US">
                <a:latin typeface="Consolas" panose="020B0609020204030204" pitchFamily="49" charset="0"/>
              </a:rPr>
              <a:t>];</a:t>
            </a:r>
          </a:p>
        </p:txBody>
      </p:sp>
      <p:pic>
        <p:nvPicPr>
          <p:cNvPr id="9" name="Content Placeholder 60" descr="Programmer female with solid fill">
            <a:extLst>
              <a:ext uri="{FF2B5EF4-FFF2-40B4-BE49-F238E27FC236}">
                <a16:creationId xmlns:a16="http://schemas.microsoft.com/office/drawing/2014/main" id="{3E9A947E-81DB-F35B-571B-85B6E0CC1B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17561" y="956024"/>
            <a:ext cx="914400" cy="914400"/>
          </a:xfrm>
          <a:prstGeom prst="rect">
            <a:avLst/>
          </a:prstGeom>
        </p:spPr>
      </p:pic>
      <p:pic>
        <p:nvPicPr>
          <p:cNvPr id="11" name="Picture 10" descr="AMD Ryzen 9 5950X - Review 2020 - PCMag Australia">
            <a:extLst>
              <a:ext uri="{FF2B5EF4-FFF2-40B4-BE49-F238E27FC236}">
                <a16:creationId xmlns:a16="http://schemas.microsoft.com/office/drawing/2014/main" id="{BDEA5A56-810D-07F1-11BA-91A5DA2D2B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392" t="30222" r="34853" b="24714"/>
          <a:stretch/>
        </p:blipFill>
        <p:spPr bwMode="auto">
          <a:xfrm>
            <a:off x="9333692" y="642163"/>
            <a:ext cx="2208817" cy="2092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Arrow: Down 13">
            <a:extLst>
              <a:ext uri="{FF2B5EF4-FFF2-40B4-BE49-F238E27FC236}">
                <a16:creationId xmlns:a16="http://schemas.microsoft.com/office/drawing/2014/main" id="{29132BB8-2F38-D753-E26A-479ED7070368}"/>
              </a:ext>
            </a:extLst>
          </p:cNvPr>
          <p:cNvSpPr/>
          <p:nvPr/>
        </p:nvSpPr>
        <p:spPr>
          <a:xfrm rot="16032925">
            <a:off x="8492866" y="1258270"/>
            <a:ext cx="584200" cy="1036641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Arrow: Down 28">
            <a:extLst>
              <a:ext uri="{FF2B5EF4-FFF2-40B4-BE49-F238E27FC236}">
                <a16:creationId xmlns:a16="http://schemas.microsoft.com/office/drawing/2014/main" id="{2E745282-AF24-3865-5D6A-2E86B61AC242}"/>
              </a:ext>
            </a:extLst>
          </p:cNvPr>
          <p:cNvSpPr/>
          <p:nvPr/>
        </p:nvSpPr>
        <p:spPr>
          <a:xfrm rot="16200000">
            <a:off x="7177505" y="4217463"/>
            <a:ext cx="413247" cy="515483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Arrow: Down 33">
            <a:extLst>
              <a:ext uri="{FF2B5EF4-FFF2-40B4-BE49-F238E27FC236}">
                <a16:creationId xmlns:a16="http://schemas.microsoft.com/office/drawing/2014/main" id="{2DCB0BAB-E4FC-A7D7-0563-FB97CDB42BFA}"/>
              </a:ext>
            </a:extLst>
          </p:cNvPr>
          <p:cNvSpPr/>
          <p:nvPr/>
        </p:nvSpPr>
        <p:spPr>
          <a:xfrm rot="16200000">
            <a:off x="9365402" y="4168860"/>
            <a:ext cx="413247" cy="515483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5EDCA8E-DD5B-4127-5429-4491C612F246}"/>
              </a:ext>
            </a:extLst>
          </p:cNvPr>
          <p:cNvGrpSpPr/>
          <p:nvPr/>
        </p:nvGrpSpPr>
        <p:grpSpPr>
          <a:xfrm>
            <a:off x="5542480" y="3936012"/>
            <a:ext cx="1606398" cy="976649"/>
            <a:chOff x="5771633" y="3629293"/>
            <a:chExt cx="1606398" cy="976649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BC796E56-B2F6-9CED-3A41-831D0C1A6D78}"/>
                </a:ext>
              </a:extLst>
            </p:cNvPr>
            <p:cNvSpPr txBox="1"/>
            <p:nvPr/>
          </p:nvSpPr>
          <p:spPr>
            <a:xfrm>
              <a:off x="5771633" y="3629293"/>
              <a:ext cx="1268296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600"/>
                <a:t>(    )</a:t>
              </a:r>
            </a:p>
          </p:txBody>
        </p:sp>
        <p:pic>
          <p:nvPicPr>
            <p:cNvPr id="18" name="Graphic 17" descr="Dollar with solid fill">
              <a:extLst>
                <a:ext uri="{FF2B5EF4-FFF2-40B4-BE49-F238E27FC236}">
                  <a16:creationId xmlns:a16="http://schemas.microsoft.com/office/drawing/2014/main" id="{3034DFE7-4EEA-BB13-BCE3-73CAC4C9063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948581" y="3669000"/>
              <a:ext cx="914400" cy="914400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BE3151AC-D144-FA83-CB28-7BB9BC3757CA}"/>
                </a:ext>
              </a:extLst>
            </p:cNvPr>
            <p:cNvSpPr txBox="1"/>
            <p:nvPr/>
          </p:nvSpPr>
          <p:spPr>
            <a:xfrm>
              <a:off x="6826277" y="4144277"/>
              <a:ext cx="5517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/>
                <a:t>×n</a:t>
              </a:r>
              <a:endParaRPr lang="en-US" sz="240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7886C2C-241A-572C-7214-98053C7C2EA7}"/>
              </a:ext>
            </a:extLst>
          </p:cNvPr>
          <p:cNvGrpSpPr/>
          <p:nvPr/>
        </p:nvGrpSpPr>
        <p:grpSpPr>
          <a:xfrm>
            <a:off x="7668063" y="3937590"/>
            <a:ext cx="1763835" cy="1237063"/>
            <a:chOff x="7805184" y="3539761"/>
            <a:chExt cx="1763835" cy="1237063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A40C3F09-78A0-AE5E-ACEA-ED4ABD962A6D}"/>
                </a:ext>
              </a:extLst>
            </p:cNvPr>
            <p:cNvGrpSpPr/>
            <p:nvPr/>
          </p:nvGrpSpPr>
          <p:grpSpPr>
            <a:xfrm>
              <a:off x="7974684" y="3572512"/>
              <a:ext cx="1271831" cy="1204312"/>
              <a:chOff x="7461274" y="3310538"/>
              <a:chExt cx="1271831" cy="1204312"/>
            </a:xfrm>
          </p:grpSpPr>
          <p:pic>
            <p:nvPicPr>
              <p:cNvPr id="20" name="Graphic 19" descr="Wrench with solid fill">
                <a:extLst>
                  <a:ext uri="{FF2B5EF4-FFF2-40B4-BE49-F238E27FC236}">
                    <a16:creationId xmlns:a16="http://schemas.microsoft.com/office/drawing/2014/main" id="{BC3C9DB7-80F0-3424-6B55-4620C1A51B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 rot="18812064">
                <a:off x="7818705" y="3518529"/>
                <a:ext cx="914400" cy="914400"/>
              </a:xfrm>
              <a:prstGeom prst="rect">
                <a:avLst/>
              </a:prstGeom>
            </p:spPr>
          </p:pic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904FC60A-7A71-45C2-7FDA-F2447528A4EF}"/>
                  </a:ext>
                </a:extLst>
              </p:cNvPr>
              <p:cNvSpPr/>
              <p:nvPr/>
            </p:nvSpPr>
            <p:spPr>
              <a:xfrm>
                <a:off x="7963173" y="4095750"/>
                <a:ext cx="608194" cy="4191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2" name="Graphic 21" descr="User with solid fill">
                <a:extLst>
                  <a:ext uri="{FF2B5EF4-FFF2-40B4-BE49-F238E27FC236}">
                    <a16:creationId xmlns:a16="http://schemas.microsoft.com/office/drawing/2014/main" id="{3A72C86F-1BA4-4C6E-A207-808C9B83A75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7461274" y="3310538"/>
                <a:ext cx="914400" cy="914400"/>
              </a:xfrm>
              <a:prstGeom prst="rect">
                <a:avLst/>
              </a:prstGeom>
            </p:spPr>
          </p:pic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4E3DBF0-4993-4E09-85F7-02AA12BE1D2F}"/>
                </a:ext>
              </a:extLst>
            </p:cNvPr>
            <p:cNvSpPr txBox="1"/>
            <p:nvPr/>
          </p:nvSpPr>
          <p:spPr>
            <a:xfrm>
              <a:off x="7805184" y="3539761"/>
              <a:ext cx="1430200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600"/>
                <a:t>(     )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58C7F24-B426-1921-EBD7-FDE351942958}"/>
                </a:ext>
              </a:extLst>
            </p:cNvPr>
            <p:cNvSpPr txBox="1"/>
            <p:nvPr/>
          </p:nvSpPr>
          <p:spPr>
            <a:xfrm>
              <a:off x="9017265" y="4019645"/>
              <a:ext cx="5517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/>
                <a:t>×n</a:t>
              </a:r>
              <a:endParaRPr lang="en-US" sz="2400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09E012D-D038-FA55-EE39-081B4F594F40}"/>
              </a:ext>
            </a:extLst>
          </p:cNvPr>
          <p:cNvGrpSpPr/>
          <p:nvPr/>
        </p:nvGrpSpPr>
        <p:grpSpPr>
          <a:xfrm>
            <a:off x="9802732" y="3889652"/>
            <a:ext cx="1739777" cy="1023009"/>
            <a:chOff x="9941153" y="3555557"/>
            <a:chExt cx="1739777" cy="1023009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444B245-68EF-2C93-CD0B-7EE729BAA93B}"/>
                </a:ext>
              </a:extLst>
            </p:cNvPr>
            <p:cNvSpPr txBox="1"/>
            <p:nvPr/>
          </p:nvSpPr>
          <p:spPr>
            <a:xfrm>
              <a:off x="9941153" y="3555557"/>
              <a:ext cx="1430200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600"/>
                <a:t>(     )</a:t>
              </a:r>
            </a:p>
          </p:txBody>
        </p:sp>
        <p:pic>
          <p:nvPicPr>
            <p:cNvPr id="26" name="Graphic 25" descr="Inventory with solid fill">
              <a:extLst>
                <a:ext uri="{FF2B5EF4-FFF2-40B4-BE49-F238E27FC236}">
                  <a16:creationId xmlns:a16="http://schemas.microsoft.com/office/drawing/2014/main" id="{BDDBB4A0-E308-3E91-2108-2130920D9CB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0199053" y="3664166"/>
              <a:ext cx="914400" cy="91440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446A7CC-CA3F-427A-24B5-B6284F8618C7}"/>
                </a:ext>
              </a:extLst>
            </p:cNvPr>
            <p:cNvSpPr txBox="1"/>
            <p:nvPr/>
          </p:nvSpPr>
          <p:spPr>
            <a:xfrm>
              <a:off x="11129176" y="4029712"/>
              <a:ext cx="5517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/>
                <a:t>×n</a:t>
              </a:r>
              <a:endParaRPr lang="en-US" sz="240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0043A5F4-1B6E-A669-110F-3361A8127A18}"/>
              </a:ext>
            </a:extLst>
          </p:cNvPr>
          <p:cNvSpPr txBox="1"/>
          <p:nvPr/>
        </p:nvSpPr>
        <p:spPr>
          <a:xfrm>
            <a:off x="5542480" y="3355712"/>
            <a:ext cx="50770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Why </a:t>
            </a:r>
            <a:r>
              <a:rPr lang="en-US" sz="2800" b="1"/>
              <a:t>should</a:t>
            </a:r>
            <a:r>
              <a:rPr lang="en-US" sz="2800"/>
              <a:t> we have better perf?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59A9BC8-1D8C-91F7-C974-11CECACECB41}"/>
              </a:ext>
            </a:extLst>
          </p:cNvPr>
          <p:cNvSpPr txBox="1"/>
          <p:nvPr/>
        </p:nvSpPr>
        <p:spPr>
          <a:xfrm>
            <a:off x="5556867" y="5181889"/>
            <a:ext cx="578369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Why </a:t>
            </a:r>
            <a:r>
              <a:rPr lang="en-US" sz="2800" b="1"/>
              <a:t>can’t</a:t>
            </a:r>
            <a:r>
              <a:rPr lang="en-US" sz="2800"/>
              <a:t> we have the expected perf?</a:t>
            </a:r>
          </a:p>
          <a:p>
            <a:pPr marL="274320" indent="-274320">
              <a:buFont typeface="Arial" panose="020B0604020202020204" pitchFamily="34" charset="0"/>
              <a:buChar char="•"/>
            </a:pPr>
            <a:r>
              <a:rPr lang="en-US" sz="2800"/>
              <a:t>What happens in CPU?</a:t>
            </a:r>
          </a:p>
          <a:p>
            <a:pPr marL="274320" indent="-274320">
              <a:buFont typeface="Arial" panose="020B0604020202020204" pitchFamily="34" charset="0"/>
              <a:buChar char="•"/>
            </a:pPr>
            <a:r>
              <a:rPr lang="en-US" sz="2800"/>
              <a:t>What happens to the program?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66367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" grpId="0" animBg="1"/>
      <p:bldP spid="14" grpId="0" animBg="1"/>
      <p:bldP spid="29" grpId="0" animBg="1"/>
      <p:bldP spid="34" grpId="0" animBg="1"/>
      <p:bldP spid="25" grpId="0"/>
      <p:bldP spid="3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F5C54-6A19-31CD-19F2-F5CB3A98F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5400" dirty="0"/>
              <a:t>What</a:t>
            </a:r>
            <a:r>
              <a:rPr lang="zh-CN" altLang="en-US" sz="5400" dirty="0"/>
              <a:t> </a:t>
            </a:r>
            <a:r>
              <a:rPr lang="en-US" altLang="zh-CN" sz="5400" dirty="0"/>
              <a:t>is</a:t>
            </a:r>
            <a:r>
              <a:rPr lang="zh-CN" altLang="en-US" sz="5400" dirty="0"/>
              <a:t> </a:t>
            </a:r>
            <a:r>
              <a:rPr lang="en-US" altLang="zh-CN" sz="5400" dirty="0"/>
              <a:t>architecture?</a:t>
            </a:r>
            <a:endParaRPr lang="en-CN" sz="5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524AAB-658D-27E9-9AD9-BA1413052A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/>
              <a:t>ISA:</a:t>
            </a:r>
            <a:r>
              <a:rPr lang="zh-CN" altLang="en-US" sz="4000" dirty="0"/>
              <a:t> </a:t>
            </a:r>
            <a:r>
              <a:rPr lang="en-US" altLang="zh-CN" sz="4000" dirty="0"/>
              <a:t>Instruction</a:t>
            </a:r>
            <a:r>
              <a:rPr lang="zh-CN" altLang="en-US" sz="4000" dirty="0"/>
              <a:t> </a:t>
            </a:r>
            <a:r>
              <a:rPr lang="en-US" altLang="zh-CN" sz="4000" dirty="0"/>
              <a:t>Set</a:t>
            </a:r>
            <a:r>
              <a:rPr lang="zh-CN" altLang="en-US" sz="4000" dirty="0"/>
              <a:t> </a:t>
            </a:r>
            <a:r>
              <a:rPr lang="en-US" altLang="zh-CN" sz="4000" dirty="0"/>
              <a:t>Architecture</a:t>
            </a:r>
          </a:p>
          <a:p>
            <a:pPr lvl="1"/>
            <a:r>
              <a:rPr lang="en-US" altLang="zh-CN" sz="3600" dirty="0"/>
              <a:t>Something</a:t>
            </a:r>
            <a:r>
              <a:rPr lang="zh-CN" altLang="en-US" sz="3600" dirty="0"/>
              <a:t> </a:t>
            </a:r>
            <a:r>
              <a:rPr lang="en-US" altLang="zh-CN" sz="3600" dirty="0"/>
              <a:t>executes</a:t>
            </a:r>
            <a:r>
              <a:rPr lang="zh-CN" altLang="en-US" sz="3600" dirty="0"/>
              <a:t> </a:t>
            </a:r>
            <a:r>
              <a:rPr lang="en-US" altLang="zh-CN" sz="3600" dirty="0"/>
              <a:t>a</a:t>
            </a:r>
            <a:r>
              <a:rPr lang="zh-CN" altLang="en-US" sz="3600" dirty="0"/>
              <a:t> </a:t>
            </a:r>
            <a:r>
              <a:rPr lang="en-US" altLang="zh-CN" sz="3600" dirty="0"/>
              <a:t>set</a:t>
            </a:r>
            <a:r>
              <a:rPr lang="zh-CN" altLang="en-US" sz="3600" dirty="0"/>
              <a:t> </a:t>
            </a:r>
            <a:r>
              <a:rPr lang="en-US" altLang="zh-CN" sz="3600" dirty="0"/>
              <a:t>of</a:t>
            </a:r>
            <a:r>
              <a:rPr lang="zh-CN" altLang="en-US" sz="3600" dirty="0"/>
              <a:t> </a:t>
            </a:r>
            <a:r>
              <a:rPr lang="en-US" altLang="zh-CN" sz="3600" dirty="0"/>
              <a:t>instructions</a:t>
            </a:r>
          </a:p>
          <a:p>
            <a:pPr lvl="1"/>
            <a:r>
              <a:rPr lang="en-US" altLang="zh-CN" sz="3600" dirty="0"/>
              <a:t>The</a:t>
            </a:r>
            <a:r>
              <a:rPr lang="zh-CN" altLang="en-US" sz="3600" dirty="0"/>
              <a:t> </a:t>
            </a:r>
            <a:r>
              <a:rPr lang="en-US" altLang="zh-CN" sz="3600" dirty="0"/>
              <a:t>organization</a:t>
            </a:r>
            <a:r>
              <a:rPr lang="zh-CN" altLang="en-US" sz="3600" dirty="0"/>
              <a:t> </a:t>
            </a:r>
            <a:r>
              <a:rPr lang="en-US" altLang="zh-CN" sz="3600" dirty="0"/>
              <a:t>of</a:t>
            </a:r>
            <a:r>
              <a:rPr lang="zh-CN" altLang="en-US" sz="3600" dirty="0"/>
              <a:t> </a:t>
            </a:r>
            <a:r>
              <a:rPr lang="en-US" altLang="zh-CN" sz="3600" dirty="0"/>
              <a:t>the</a:t>
            </a:r>
            <a:r>
              <a:rPr lang="zh-CN" altLang="en-US" sz="3600" dirty="0"/>
              <a:t> </a:t>
            </a:r>
            <a:r>
              <a:rPr lang="en-US" altLang="zh-CN" sz="3600" dirty="0"/>
              <a:t>components</a:t>
            </a:r>
            <a:r>
              <a:rPr lang="zh-CN" altLang="en-US" sz="3600" dirty="0"/>
              <a:t> </a:t>
            </a:r>
            <a:r>
              <a:rPr lang="en-US" altLang="zh-CN" sz="3600" dirty="0"/>
              <a:t>to</a:t>
            </a:r>
            <a:r>
              <a:rPr lang="zh-CN" altLang="en-US" sz="3600" dirty="0"/>
              <a:t> </a:t>
            </a:r>
            <a:r>
              <a:rPr lang="en-US" altLang="zh-CN" sz="3600" dirty="0"/>
              <a:t>execute</a:t>
            </a:r>
          </a:p>
          <a:p>
            <a:r>
              <a:rPr lang="en-US" altLang="zh-CN" sz="4000" dirty="0"/>
              <a:t>A</a:t>
            </a:r>
            <a:r>
              <a:rPr lang="zh-CN" altLang="en-US" sz="4000" dirty="0"/>
              <a:t> </a:t>
            </a:r>
            <a:r>
              <a:rPr lang="en-US" altLang="zh-CN" sz="4000" b="1" dirty="0"/>
              <a:t>design</a:t>
            </a:r>
            <a:r>
              <a:rPr lang="zh-CN" altLang="en-US" sz="4000" dirty="0"/>
              <a:t> </a:t>
            </a:r>
            <a:r>
              <a:rPr lang="en-US" altLang="zh-CN" sz="4000" dirty="0"/>
              <a:t>of</a:t>
            </a:r>
            <a:r>
              <a:rPr lang="zh-CN" altLang="en-US" sz="4000" dirty="0"/>
              <a:t> </a:t>
            </a:r>
            <a:r>
              <a:rPr lang="en-US" altLang="zh-CN" sz="4000" dirty="0"/>
              <a:t>the</a:t>
            </a:r>
            <a:r>
              <a:rPr lang="zh-CN" altLang="en-US" sz="4000" dirty="0"/>
              <a:t> </a:t>
            </a:r>
            <a:r>
              <a:rPr lang="en-US" altLang="zh-CN" sz="4000" dirty="0"/>
              <a:t>underlying</a:t>
            </a:r>
            <a:r>
              <a:rPr lang="zh-CN" altLang="en-US" sz="4000" dirty="0"/>
              <a:t> </a:t>
            </a:r>
            <a:r>
              <a:rPr lang="en-US" altLang="zh-CN" sz="4000" dirty="0"/>
              <a:t>“something”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BEECA5-6217-E337-66F6-842E389D4F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1474F-04F4-744B-8B07-A066A0A4E1E8}" type="slidenum">
              <a:rPr lang="en-CN" smtClean="0"/>
              <a:pPr/>
              <a:t>3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8483122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B0972-6D33-40FF-27F3-76FB577ED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0312"/>
            <a:ext cx="12515273" cy="793876"/>
          </a:xfrm>
        </p:spPr>
        <p:txBody>
          <a:bodyPr>
            <a:normAutofit fontScale="90000"/>
          </a:bodyPr>
          <a:lstStyle/>
          <a:p>
            <a:r>
              <a:rPr lang="en-US" altLang="zh-CN" strike="sngStrike"/>
              <a:t>Executing the assembly code?</a:t>
            </a:r>
            <a:r>
              <a:rPr lang="en-US" altLang="zh-CN"/>
              <a:t> Organizing an assembly line!</a:t>
            </a:r>
            <a:endParaRPr lang="en-US"/>
          </a:p>
        </p:txBody>
      </p:sp>
      <p:pic>
        <p:nvPicPr>
          <p:cNvPr id="10" name="Content Placeholder 9" descr="Diagram, engineering drawing&#10;&#10;Description automatically generated">
            <a:extLst>
              <a:ext uri="{FF2B5EF4-FFF2-40B4-BE49-F238E27FC236}">
                <a16:creationId xmlns:a16="http://schemas.microsoft.com/office/drawing/2014/main" id="{52AEDFD9-5011-80B5-5DAC-85D2660CE3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878" y="1255674"/>
            <a:ext cx="2693859" cy="2693859"/>
          </a:xfr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8DC65AB0-3333-C6E5-323D-F69D2E5DB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97628" y="6492875"/>
            <a:ext cx="494371" cy="365125"/>
          </a:xfrm>
        </p:spPr>
        <p:txBody>
          <a:bodyPr/>
          <a:lstStyle/>
          <a:p>
            <a:fld id="{1B921EC8-EE8E-4D95-B3C6-1F618E47F203}" type="slidenum">
              <a:rPr lang="en-US" b="1" smtClean="0">
                <a:solidFill>
                  <a:schemeClr val="tx1"/>
                </a:solidFill>
              </a:rPr>
              <a:t>30</a:t>
            </a:fld>
            <a:endParaRPr lang="en-US" b="1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888C8D-72CA-028A-C73E-294316AA3BDB}"/>
              </a:ext>
            </a:extLst>
          </p:cNvPr>
          <p:cNvSpPr txBox="1"/>
          <p:nvPr/>
        </p:nvSpPr>
        <p:spPr>
          <a:xfrm>
            <a:off x="180602" y="3949533"/>
            <a:ext cx="17514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/>
              <a:t>Credits to </a:t>
            </a:r>
            <a:r>
              <a:rPr lang="en-US" altLang="zh-CN" sz="1200" err="1"/>
              <a:t>OpenAI</a:t>
            </a:r>
            <a:r>
              <a:rPr lang="en-US" altLang="zh-CN" sz="1200"/>
              <a:t> DALL·E</a:t>
            </a:r>
            <a:endParaRPr lang="en-US" sz="1200"/>
          </a:p>
        </p:txBody>
      </p:sp>
      <p:pic>
        <p:nvPicPr>
          <p:cNvPr id="25" name="Graphic 24" descr="User with solid fill">
            <a:extLst>
              <a:ext uri="{FF2B5EF4-FFF2-40B4-BE49-F238E27FC236}">
                <a16:creationId xmlns:a16="http://schemas.microsoft.com/office/drawing/2014/main" id="{A7944F64-D2FE-3EA1-CECA-5E8887BB46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13652" y="886751"/>
            <a:ext cx="914400" cy="914400"/>
          </a:xfrm>
          <a:prstGeom prst="rect">
            <a:avLst/>
          </a:prstGeom>
        </p:spPr>
      </p:pic>
      <p:pic>
        <p:nvPicPr>
          <p:cNvPr id="35" name="Graphic 34" descr="Document outline">
            <a:extLst>
              <a:ext uri="{FF2B5EF4-FFF2-40B4-BE49-F238E27FC236}">
                <a16:creationId xmlns:a16="http://schemas.microsoft.com/office/drawing/2014/main" id="{C2AD3391-5B26-B0A5-96B5-69FA01F5A34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50100" y="948681"/>
            <a:ext cx="666185" cy="609093"/>
          </a:xfrm>
          <a:prstGeom prst="rect">
            <a:avLst/>
          </a:prstGeom>
        </p:spPr>
      </p:pic>
      <p:pic>
        <p:nvPicPr>
          <p:cNvPr id="36" name="Graphic 35" descr="User with solid fill">
            <a:extLst>
              <a:ext uri="{FF2B5EF4-FFF2-40B4-BE49-F238E27FC236}">
                <a16:creationId xmlns:a16="http://schemas.microsoft.com/office/drawing/2014/main" id="{08BF1B44-D153-3E57-C711-EED8DAE19A9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114376" y="1850782"/>
            <a:ext cx="914400" cy="914400"/>
          </a:xfrm>
          <a:prstGeom prst="rect">
            <a:avLst/>
          </a:prstGeom>
        </p:spPr>
      </p:pic>
      <p:pic>
        <p:nvPicPr>
          <p:cNvPr id="37" name="Graphic 36" descr="User with solid fill">
            <a:extLst>
              <a:ext uri="{FF2B5EF4-FFF2-40B4-BE49-F238E27FC236}">
                <a16:creationId xmlns:a16="http://schemas.microsoft.com/office/drawing/2014/main" id="{D7B818C6-9A57-5347-082A-A5BDE51B2B3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102405" y="2826741"/>
            <a:ext cx="914400" cy="914400"/>
          </a:xfrm>
          <a:prstGeom prst="rect">
            <a:avLst/>
          </a:prstGeom>
        </p:spPr>
      </p:pic>
      <p:pic>
        <p:nvPicPr>
          <p:cNvPr id="39" name="Graphic 38" descr="User with solid fill">
            <a:extLst>
              <a:ext uri="{FF2B5EF4-FFF2-40B4-BE49-F238E27FC236}">
                <a16:creationId xmlns:a16="http://schemas.microsoft.com/office/drawing/2014/main" id="{4CDA6272-1626-EE3F-02F9-8F3676468CC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113652" y="3775701"/>
            <a:ext cx="914400" cy="914400"/>
          </a:xfrm>
          <a:prstGeom prst="rect">
            <a:avLst/>
          </a:prstGeom>
        </p:spPr>
      </p:pic>
      <p:pic>
        <p:nvPicPr>
          <p:cNvPr id="41" name="Graphic 40" descr="Database outline">
            <a:extLst>
              <a:ext uri="{FF2B5EF4-FFF2-40B4-BE49-F238E27FC236}">
                <a16:creationId xmlns:a16="http://schemas.microsoft.com/office/drawing/2014/main" id="{0446F010-A0C9-F80F-3FED-E1EFD125BF2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855918" y="3806511"/>
            <a:ext cx="675884" cy="675884"/>
          </a:xfrm>
          <a:prstGeom prst="rect">
            <a:avLst/>
          </a:prstGeom>
        </p:spPr>
      </p:pic>
      <p:pic>
        <p:nvPicPr>
          <p:cNvPr id="42" name="Graphic 41" descr="User with solid fill">
            <a:extLst>
              <a:ext uri="{FF2B5EF4-FFF2-40B4-BE49-F238E27FC236}">
                <a16:creationId xmlns:a16="http://schemas.microsoft.com/office/drawing/2014/main" id="{01225F7E-6928-1684-3F0E-A7D99D9379D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128166" y="4709968"/>
            <a:ext cx="914400" cy="914400"/>
          </a:xfrm>
          <a:prstGeom prst="rect">
            <a:avLst/>
          </a:prstGeom>
        </p:spPr>
      </p:pic>
      <p:pic>
        <p:nvPicPr>
          <p:cNvPr id="46" name="Graphic 45" descr="Abacus outline">
            <a:extLst>
              <a:ext uri="{FF2B5EF4-FFF2-40B4-BE49-F238E27FC236}">
                <a16:creationId xmlns:a16="http://schemas.microsoft.com/office/drawing/2014/main" id="{40EAF763-3B90-AEB2-353F-CF8E0D91B08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876535" y="2896073"/>
            <a:ext cx="596943" cy="596943"/>
          </a:xfrm>
          <a:prstGeom prst="rect">
            <a:avLst/>
          </a:prstGeom>
        </p:spPr>
      </p:pic>
      <p:pic>
        <p:nvPicPr>
          <p:cNvPr id="48" name="Graphic 47" descr="Checklist outline">
            <a:extLst>
              <a:ext uri="{FF2B5EF4-FFF2-40B4-BE49-F238E27FC236}">
                <a16:creationId xmlns:a16="http://schemas.microsoft.com/office/drawing/2014/main" id="{2E962D7F-CDE1-34C9-B52F-006752B70FD4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3808851" y="4787450"/>
            <a:ext cx="675884" cy="675884"/>
          </a:xfrm>
          <a:prstGeom prst="rect">
            <a:avLst/>
          </a:prstGeom>
        </p:spPr>
      </p:pic>
      <p:pic>
        <p:nvPicPr>
          <p:cNvPr id="52" name="Graphic 51" descr="Clipboard All Crosses outline">
            <a:extLst>
              <a:ext uri="{FF2B5EF4-FFF2-40B4-BE49-F238E27FC236}">
                <a16:creationId xmlns:a16="http://schemas.microsoft.com/office/drawing/2014/main" id="{3A551603-2233-76C6-DC24-C488F73EB03B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837306" y="1862710"/>
            <a:ext cx="681826" cy="681826"/>
          </a:xfrm>
          <a:prstGeom prst="rect">
            <a:avLst/>
          </a:prstGeom>
        </p:spPr>
      </p:pic>
      <p:sp>
        <p:nvSpPr>
          <p:cNvPr id="53" name="Arrow: Down 52">
            <a:extLst>
              <a:ext uri="{FF2B5EF4-FFF2-40B4-BE49-F238E27FC236}">
                <a16:creationId xmlns:a16="http://schemas.microsoft.com/office/drawing/2014/main" id="{F144872A-177D-899F-C016-6B354DBDE2CA}"/>
              </a:ext>
            </a:extLst>
          </p:cNvPr>
          <p:cNvSpPr/>
          <p:nvPr/>
        </p:nvSpPr>
        <p:spPr>
          <a:xfrm>
            <a:off x="4377868" y="1607406"/>
            <a:ext cx="395825" cy="371772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21AC47-7C5D-57C7-C294-292C5CC88141}"/>
              </a:ext>
            </a:extLst>
          </p:cNvPr>
          <p:cNvSpPr txBox="1"/>
          <p:nvPr/>
        </p:nvSpPr>
        <p:spPr>
          <a:xfrm>
            <a:off x="5157365" y="1119913"/>
            <a:ext cx="63735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IF: “I read the manual for instructions!”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C46CA7D-131A-115A-5109-B54AA2602B15}"/>
              </a:ext>
            </a:extLst>
          </p:cNvPr>
          <p:cNvSpPr txBox="1"/>
          <p:nvPr/>
        </p:nvSpPr>
        <p:spPr>
          <a:xfrm>
            <a:off x="5157364" y="2020403"/>
            <a:ext cx="52683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ID: “I check the data availability!”</a:t>
            </a:r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7FDD3D85-5270-71B5-0EBD-928E0A7E2862}"/>
              </a:ext>
            </a:extLst>
          </p:cNvPr>
          <p:cNvSpPr/>
          <p:nvPr/>
        </p:nvSpPr>
        <p:spPr>
          <a:xfrm>
            <a:off x="4370121" y="2572605"/>
            <a:ext cx="395825" cy="371772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F787CBE-882B-227D-04A0-66BA321BF86B}"/>
              </a:ext>
            </a:extLst>
          </p:cNvPr>
          <p:cNvSpPr txBox="1"/>
          <p:nvPr/>
        </p:nvSpPr>
        <p:spPr>
          <a:xfrm>
            <a:off x="5156321" y="3064221"/>
            <a:ext cx="43884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EX: “I </a:t>
            </a:r>
            <a:r>
              <a:rPr lang="en-US" altLang="zh-CN" sz="2800" dirty="0"/>
              <a:t>do the computation!</a:t>
            </a:r>
            <a:r>
              <a:rPr lang="en-US" sz="2800" dirty="0"/>
              <a:t>”</a:t>
            </a:r>
          </a:p>
        </p:txBody>
      </p:sp>
      <p:sp>
        <p:nvSpPr>
          <p:cNvPr id="16" name="Arrow: Down 15">
            <a:extLst>
              <a:ext uri="{FF2B5EF4-FFF2-40B4-BE49-F238E27FC236}">
                <a16:creationId xmlns:a16="http://schemas.microsoft.com/office/drawing/2014/main" id="{9AAB802D-54BC-A0E8-F0C9-8CA6DA59E32B}"/>
              </a:ext>
            </a:extLst>
          </p:cNvPr>
          <p:cNvSpPr/>
          <p:nvPr/>
        </p:nvSpPr>
        <p:spPr>
          <a:xfrm>
            <a:off x="4377867" y="3537846"/>
            <a:ext cx="395825" cy="371772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8540E83-BD15-D8FB-3F95-43642F690EF2}"/>
              </a:ext>
            </a:extLst>
          </p:cNvPr>
          <p:cNvSpPr txBox="1"/>
          <p:nvPr/>
        </p:nvSpPr>
        <p:spPr>
          <a:xfrm>
            <a:off x="5156321" y="4026434"/>
            <a:ext cx="52683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MA: “</a:t>
            </a:r>
            <a:r>
              <a:rPr lang="en-US" altLang="zh-CN" sz="2800" dirty="0"/>
              <a:t>I am the warehouse keeper!</a:t>
            </a:r>
            <a:r>
              <a:rPr lang="en-US" sz="2800" dirty="0"/>
              <a:t>”</a:t>
            </a:r>
          </a:p>
        </p:txBody>
      </p:sp>
      <p:sp>
        <p:nvSpPr>
          <p:cNvPr id="19" name="Arrow: Down 18">
            <a:extLst>
              <a:ext uri="{FF2B5EF4-FFF2-40B4-BE49-F238E27FC236}">
                <a16:creationId xmlns:a16="http://schemas.microsoft.com/office/drawing/2014/main" id="{284DB211-FAAB-F887-5EAB-4A368B825411}"/>
              </a:ext>
            </a:extLst>
          </p:cNvPr>
          <p:cNvSpPr/>
          <p:nvPr/>
        </p:nvSpPr>
        <p:spPr>
          <a:xfrm>
            <a:off x="4370121" y="4512999"/>
            <a:ext cx="395825" cy="371772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E197E7-A26A-FEB5-E0F4-73F53EC8016A}"/>
              </a:ext>
            </a:extLst>
          </p:cNvPr>
          <p:cNvSpPr txBox="1"/>
          <p:nvPr/>
        </p:nvSpPr>
        <p:spPr>
          <a:xfrm>
            <a:off x="5158876" y="4926924"/>
            <a:ext cx="4447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WB: “I check in the results!”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06D8712-CE0B-6A4E-9A88-2158085291E7}"/>
              </a:ext>
            </a:extLst>
          </p:cNvPr>
          <p:cNvSpPr txBox="1"/>
          <p:nvPr/>
        </p:nvSpPr>
        <p:spPr>
          <a:xfrm>
            <a:off x="77295" y="5316817"/>
            <a:ext cx="835418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CPU: A Microprocessor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Memory: Warehouse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Registers: Handy place for compute-ready data</a:t>
            </a:r>
          </a:p>
        </p:txBody>
      </p:sp>
      <p:sp>
        <p:nvSpPr>
          <p:cNvPr id="26" name="Arrow: Bent-Up 25">
            <a:extLst>
              <a:ext uri="{FF2B5EF4-FFF2-40B4-BE49-F238E27FC236}">
                <a16:creationId xmlns:a16="http://schemas.microsoft.com/office/drawing/2014/main" id="{64A8A175-970A-A398-06EE-CE49EC9FB521}"/>
              </a:ext>
            </a:extLst>
          </p:cNvPr>
          <p:cNvSpPr/>
          <p:nvPr/>
        </p:nvSpPr>
        <p:spPr>
          <a:xfrm rot="5400000" flipH="1">
            <a:off x="2633470" y="2905014"/>
            <a:ext cx="2190588" cy="468248"/>
          </a:xfrm>
          <a:prstGeom prst="bentUpArrow">
            <a:avLst>
              <a:gd name="adj1" fmla="val 34154"/>
              <a:gd name="adj2" fmla="val 29323"/>
              <a:gd name="adj3" fmla="val 4330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Arrow: Down 29">
            <a:extLst>
              <a:ext uri="{FF2B5EF4-FFF2-40B4-BE49-F238E27FC236}">
                <a16:creationId xmlns:a16="http://schemas.microsoft.com/office/drawing/2014/main" id="{8167C5E7-E007-7A06-3634-84047F5E61DC}"/>
              </a:ext>
            </a:extLst>
          </p:cNvPr>
          <p:cNvSpPr/>
          <p:nvPr/>
        </p:nvSpPr>
        <p:spPr>
          <a:xfrm rot="5400000">
            <a:off x="3672914" y="3008584"/>
            <a:ext cx="276211" cy="326231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Arrow: Down 30">
            <a:extLst>
              <a:ext uri="{FF2B5EF4-FFF2-40B4-BE49-F238E27FC236}">
                <a16:creationId xmlns:a16="http://schemas.microsoft.com/office/drawing/2014/main" id="{E7C1950A-3AC1-853C-A4B6-682A3E27D885}"/>
              </a:ext>
            </a:extLst>
          </p:cNvPr>
          <p:cNvSpPr/>
          <p:nvPr/>
        </p:nvSpPr>
        <p:spPr>
          <a:xfrm rot="5400000">
            <a:off x="3671191" y="4060909"/>
            <a:ext cx="276211" cy="326231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65282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9" grpId="0"/>
      <p:bldP spid="13" grpId="0"/>
      <p:bldP spid="14" grpId="0" animBg="1"/>
      <p:bldP spid="15" grpId="0"/>
      <p:bldP spid="16" grpId="0" animBg="1"/>
      <p:bldP spid="18" grpId="0"/>
      <p:bldP spid="19" grpId="0" animBg="1"/>
      <p:bldP spid="20" grpId="0"/>
      <p:bldP spid="23" grpId="0"/>
      <p:bldP spid="26" grpId="0" animBg="1"/>
      <p:bldP spid="30" grpId="0" animBg="1"/>
      <p:bldP spid="31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90F7E-B9DD-B065-9449-5CE6171749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124470"/>
            <a:ext cx="10515600" cy="1272178"/>
          </a:xfrm>
        </p:spPr>
        <p:txBody>
          <a:bodyPr>
            <a:normAutofit/>
          </a:bodyPr>
          <a:lstStyle/>
          <a:p>
            <a:r>
              <a:rPr lang="en-US" altLang="zh-CN" sz="5400" dirty="0"/>
              <a:t>Single-cycled</a:t>
            </a:r>
            <a:r>
              <a:rPr lang="zh-CN" altLang="en-US" sz="5400" dirty="0"/>
              <a:t> </a:t>
            </a:r>
            <a:r>
              <a:rPr lang="en-US" altLang="zh-CN" sz="5400" dirty="0"/>
              <a:t>Machine</a:t>
            </a:r>
            <a:endParaRPr lang="en-CN" sz="5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AAE788-617D-BAD7-7F44-BC7CCC92F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1474F-04F4-744B-8B07-A066A0A4E1E8}" type="slidenum">
              <a:rPr lang="en-CN" smtClean="0"/>
              <a:pPr/>
              <a:t>31</a:t>
            </a:fld>
            <a:endParaRPr lang="en-C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EDE91D9-6D50-E3E1-9F5D-4E576743F6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583" y="1269058"/>
            <a:ext cx="7772400" cy="5464472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85A2D55-BF8B-108A-735A-F8BF064091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79429" y="1846814"/>
            <a:ext cx="4136017" cy="1582186"/>
          </a:xfrm>
        </p:spPr>
        <p:txBody>
          <a:bodyPr>
            <a:normAutofit/>
          </a:bodyPr>
          <a:lstStyle/>
          <a:p>
            <a:r>
              <a:rPr lang="en-US" altLang="zh-CN" sz="3600" dirty="0"/>
              <a:t>A</a:t>
            </a:r>
            <a:r>
              <a:rPr lang="zh-CN" altLang="en-US" sz="3600" dirty="0"/>
              <a:t> </a:t>
            </a:r>
            <a:r>
              <a:rPr lang="en-US" altLang="zh-CN" sz="3600" dirty="0"/>
              <a:t>long</a:t>
            </a:r>
            <a:r>
              <a:rPr lang="zh-CN" altLang="en-US" sz="3600" dirty="0"/>
              <a:t> </a:t>
            </a:r>
            <a:r>
              <a:rPr lang="en-US" altLang="zh-CN" sz="3600" dirty="0"/>
              <a:t>critical</a:t>
            </a:r>
            <a:r>
              <a:rPr lang="zh-CN" altLang="en-US" sz="3600" dirty="0"/>
              <a:t> </a:t>
            </a:r>
            <a:r>
              <a:rPr lang="en-US" altLang="zh-CN" sz="3600" dirty="0"/>
              <a:t>path</a:t>
            </a:r>
          </a:p>
          <a:p>
            <a:r>
              <a:rPr lang="en-US" altLang="zh-CN" sz="3600" dirty="0"/>
              <a:t>Simple</a:t>
            </a:r>
            <a:r>
              <a:rPr lang="zh-CN" altLang="en-US" sz="3600" dirty="0"/>
              <a:t> </a:t>
            </a:r>
            <a:r>
              <a:rPr lang="en-US" altLang="zh-CN" sz="3600" dirty="0"/>
              <a:t>designs</a:t>
            </a:r>
          </a:p>
        </p:txBody>
      </p:sp>
    </p:spTree>
    <p:extLst>
      <p:ext uri="{BB962C8B-B14F-4D97-AF65-F5344CB8AC3E}">
        <p14:creationId xmlns:p14="http://schemas.microsoft.com/office/powerpoint/2010/main" val="26530778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AF8528-E933-625C-0947-32F0E9DB9A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83B0C4-7E87-B28F-C63E-5FB8F6ACBF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5089"/>
            <a:ext cx="10515600" cy="1325563"/>
          </a:xfrm>
        </p:spPr>
        <p:txBody>
          <a:bodyPr>
            <a:normAutofit/>
          </a:bodyPr>
          <a:lstStyle/>
          <a:p>
            <a:r>
              <a:rPr lang="en-CN" sz="5400" dirty="0"/>
              <a:t>R</a:t>
            </a:r>
            <a:r>
              <a:rPr lang="en-US" altLang="zh-CN" sz="5400" dirty="0" err="1"/>
              <a:t>ecap</a:t>
            </a:r>
            <a:r>
              <a:rPr lang="en-US" altLang="zh-CN" sz="5400" dirty="0"/>
              <a:t>:</a:t>
            </a:r>
            <a:r>
              <a:rPr lang="zh-CN" altLang="en-US" sz="5400" dirty="0"/>
              <a:t> </a:t>
            </a:r>
            <a:r>
              <a:rPr lang="en-US" altLang="zh-CN" sz="5400" dirty="0"/>
              <a:t>Critical</a:t>
            </a:r>
            <a:r>
              <a:rPr lang="zh-CN" altLang="en-US" sz="5400" dirty="0"/>
              <a:t> </a:t>
            </a:r>
            <a:r>
              <a:rPr lang="en-US" altLang="zh-CN" sz="5400" dirty="0"/>
              <a:t>Path</a:t>
            </a:r>
            <a:endParaRPr lang="en-CN" sz="5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621AC8-C0F4-E0E6-EDE2-FB7999A41A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40957-62BF-4542-96BE-69EFFC00C212}" type="slidenum">
              <a:rPr lang="en-CN" smtClean="0"/>
              <a:t>32</a:t>
            </a:fld>
            <a:endParaRPr lang="en-CN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C8CEAEB9-CB31-BB53-C696-8F024875B6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0943" y="1261324"/>
            <a:ext cx="8085907" cy="674277"/>
          </a:xfrm>
        </p:spPr>
        <p:txBody>
          <a:bodyPr>
            <a:normAutofit/>
          </a:bodyPr>
          <a:lstStyle/>
          <a:p>
            <a:r>
              <a:rPr lang="en-CN" altLang="zh-CN" sz="3600" dirty="0"/>
              <a:t>Or</a:t>
            </a:r>
            <a:r>
              <a:rPr lang="zh-CN" altLang="en-US" sz="3600" dirty="0"/>
              <a:t> </a:t>
            </a:r>
            <a:r>
              <a:rPr lang="en-US" altLang="zh-CN" sz="3600" dirty="0"/>
              <a:t>how</a:t>
            </a:r>
            <a:r>
              <a:rPr lang="zh-CN" altLang="en-US" sz="3600" dirty="0"/>
              <a:t> </a:t>
            </a:r>
            <a:r>
              <a:rPr lang="en-US" altLang="zh-CN" sz="3600" dirty="0"/>
              <a:t>good</a:t>
            </a:r>
            <a:r>
              <a:rPr lang="zh-CN" altLang="en-US" sz="3600" dirty="0"/>
              <a:t> </a:t>
            </a:r>
            <a:r>
              <a:rPr lang="en-US" altLang="zh-CN" sz="3600" dirty="0"/>
              <a:t>or</a:t>
            </a:r>
            <a:r>
              <a:rPr lang="zh-CN" altLang="en-US" sz="3600" dirty="0"/>
              <a:t> </a:t>
            </a:r>
            <a:r>
              <a:rPr lang="en-US" altLang="zh-CN" sz="3600" dirty="0"/>
              <a:t>bad</a:t>
            </a:r>
            <a:r>
              <a:rPr lang="zh-CN" altLang="en-US" sz="3600" dirty="0"/>
              <a:t> </a:t>
            </a:r>
            <a:r>
              <a:rPr lang="en-US" altLang="zh-CN" sz="3600" dirty="0"/>
              <a:t>is</a:t>
            </a:r>
            <a:r>
              <a:rPr lang="zh-CN" altLang="en-US" sz="3600" dirty="0"/>
              <a:t> </a:t>
            </a:r>
            <a:r>
              <a:rPr lang="en-US" altLang="zh-CN" sz="3600" dirty="0"/>
              <a:t>this</a:t>
            </a:r>
            <a:r>
              <a:rPr lang="zh-CN" altLang="en-US" sz="3600" dirty="0"/>
              <a:t> </a:t>
            </a:r>
            <a:r>
              <a:rPr lang="en-US" altLang="zh-CN" sz="3600" dirty="0"/>
              <a:t>solution?</a:t>
            </a:r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4C9376BF-8672-D83D-73A7-48BD0AA676E0}"/>
              </a:ext>
            </a:extLst>
          </p:cNvPr>
          <p:cNvSpPr/>
          <p:nvPr/>
        </p:nvSpPr>
        <p:spPr>
          <a:xfrm>
            <a:off x="2897766" y="5149736"/>
            <a:ext cx="143900" cy="13222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B63139CB-B886-DAF5-1AE9-77CB87DBAEEC}"/>
              </a:ext>
            </a:extLst>
          </p:cNvPr>
          <p:cNvSpPr/>
          <p:nvPr/>
        </p:nvSpPr>
        <p:spPr>
          <a:xfrm>
            <a:off x="2893051" y="5638333"/>
            <a:ext cx="143900" cy="13222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53195205-2D99-6ED3-847F-ED8DE7167E13}"/>
              </a:ext>
            </a:extLst>
          </p:cNvPr>
          <p:cNvSpPr/>
          <p:nvPr/>
        </p:nvSpPr>
        <p:spPr>
          <a:xfrm>
            <a:off x="2894582" y="6152167"/>
            <a:ext cx="143900" cy="13222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12D8B72F-F0D4-C0B1-79A8-59FD029241E9}"/>
              </a:ext>
            </a:extLst>
          </p:cNvPr>
          <p:cNvSpPr/>
          <p:nvPr/>
        </p:nvSpPr>
        <p:spPr>
          <a:xfrm>
            <a:off x="813309" y="4704228"/>
            <a:ext cx="95268" cy="7367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7A9451FB-AA4A-0B54-4670-7834CE936322}"/>
              </a:ext>
            </a:extLst>
          </p:cNvPr>
          <p:cNvSpPr/>
          <p:nvPr/>
        </p:nvSpPr>
        <p:spPr>
          <a:xfrm>
            <a:off x="812818" y="3913947"/>
            <a:ext cx="378211" cy="35798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^</a:t>
            </a:r>
            <a:endParaRPr lang="en-CN" baseline="-25000" dirty="0"/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2530076E-EA53-0315-95E5-6355F0C1FD10}"/>
              </a:ext>
            </a:extLst>
          </p:cNvPr>
          <p:cNvSpPr/>
          <p:nvPr/>
        </p:nvSpPr>
        <p:spPr>
          <a:xfrm>
            <a:off x="812818" y="4466397"/>
            <a:ext cx="392018" cy="35798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&amp;</a:t>
            </a:r>
            <a:endParaRPr lang="en-CN" dirty="0"/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446E154E-65B8-7313-6907-5927850B5ABB}"/>
              </a:ext>
            </a:extLst>
          </p:cNvPr>
          <p:cNvSpPr/>
          <p:nvPr/>
        </p:nvSpPr>
        <p:spPr>
          <a:xfrm>
            <a:off x="2897505" y="3902473"/>
            <a:ext cx="378209" cy="35798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^</a:t>
            </a:r>
            <a:endParaRPr lang="en-CN" dirty="0"/>
          </a:p>
        </p:txBody>
      </p: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8011FFCD-383B-14B4-8951-589C5F80A646}"/>
              </a:ext>
            </a:extLst>
          </p:cNvPr>
          <p:cNvCxnSpPr/>
          <p:nvPr/>
        </p:nvCxnSpPr>
        <p:spPr>
          <a:xfrm>
            <a:off x="909164" y="3575491"/>
            <a:ext cx="0" cy="3384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8F5C32D7-02FD-E120-4958-2C0D1DDCE88C}"/>
              </a:ext>
            </a:extLst>
          </p:cNvPr>
          <p:cNvCxnSpPr/>
          <p:nvPr/>
        </p:nvCxnSpPr>
        <p:spPr>
          <a:xfrm>
            <a:off x="1109066" y="3575491"/>
            <a:ext cx="0" cy="3384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99999C96-1B10-ABD8-C6CC-E5B1B9B92879}"/>
              </a:ext>
            </a:extLst>
          </p:cNvPr>
          <p:cNvCxnSpPr/>
          <p:nvPr/>
        </p:nvCxnSpPr>
        <p:spPr>
          <a:xfrm>
            <a:off x="2987072" y="3561165"/>
            <a:ext cx="0" cy="3384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EA2E18F3-E119-A1CF-6B67-3971B2494FC8}"/>
              </a:ext>
            </a:extLst>
          </p:cNvPr>
          <p:cNvCxnSpPr/>
          <p:nvPr/>
        </p:nvCxnSpPr>
        <p:spPr>
          <a:xfrm>
            <a:off x="3186974" y="3561165"/>
            <a:ext cx="0" cy="3384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7" name="Rectangle 136">
            <a:extLst>
              <a:ext uri="{FF2B5EF4-FFF2-40B4-BE49-F238E27FC236}">
                <a16:creationId xmlns:a16="http://schemas.microsoft.com/office/drawing/2014/main" id="{37FE6BAB-F90D-31C3-8CF7-DE30C6D6C5B0}"/>
              </a:ext>
            </a:extLst>
          </p:cNvPr>
          <p:cNvSpPr/>
          <p:nvPr/>
        </p:nvSpPr>
        <p:spPr>
          <a:xfrm>
            <a:off x="2897504" y="4457136"/>
            <a:ext cx="378210" cy="35798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^</a:t>
            </a:r>
            <a:endParaRPr lang="en-CN" dirty="0"/>
          </a:p>
        </p:txBody>
      </p:sp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B0C61562-CD32-3875-A43A-B7D39B831617}"/>
              </a:ext>
            </a:extLst>
          </p:cNvPr>
          <p:cNvCxnSpPr>
            <a:cxnSpLocks/>
            <a:stCxn id="132" idx="2"/>
            <a:endCxn id="137" idx="0"/>
          </p:cNvCxnSpPr>
          <p:nvPr/>
        </p:nvCxnSpPr>
        <p:spPr>
          <a:xfrm flipH="1">
            <a:off x="3086609" y="4260455"/>
            <a:ext cx="1" cy="19668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9" name="Rectangle 138">
            <a:extLst>
              <a:ext uri="{FF2B5EF4-FFF2-40B4-BE49-F238E27FC236}">
                <a16:creationId xmlns:a16="http://schemas.microsoft.com/office/drawing/2014/main" id="{38F55B61-22CB-F4EC-12E3-42A16A071A84}"/>
              </a:ext>
            </a:extLst>
          </p:cNvPr>
          <p:cNvSpPr/>
          <p:nvPr/>
        </p:nvSpPr>
        <p:spPr>
          <a:xfrm>
            <a:off x="2897504" y="4927092"/>
            <a:ext cx="378210" cy="35798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&amp;</a:t>
            </a:r>
            <a:endParaRPr lang="en-CN" dirty="0"/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DD7CDE4B-D3A0-B2E5-6893-8EFA18733F68}"/>
              </a:ext>
            </a:extLst>
          </p:cNvPr>
          <p:cNvSpPr/>
          <p:nvPr/>
        </p:nvSpPr>
        <p:spPr>
          <a:xfrm>
            <a:off x="3456080" y="5137930"/>
            <a:ext cx="378210" cy="35798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|</a:t>
            </a:r>
            <a:endParaRPr lang="en-CN" dirty="0"/>
          </a:p>
        </p:txBody>
      </p: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6AADA6B7-D246-A245-D93C-5811FAAAFA6A}"/>
              </a:ext>
            </a:extLst>
          </p:cNvPr>
          <p:cNvCxnSpPr>
            <a:cxnSpLocks/>
            <a:stCxn id="131" idx="3"/>
            <a:endCxn id="137" idx="1"/>
          </p:cNvCxnSpPr>
          <p:nvPr/>
        </p:nvCxnSpPr>
        <p:spPr>
          <a:xfrm flipV="1">
            <a:off x="1204836" y="4636127"/>
            <a:ext cx="1692668" cy="92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2" name="Oval 141">
            <a:extLst>
              <a:ext uri="{FF2B5EF4-FFF2-40B4-BE49-F238E27FC236}">
                <a16:creationId xmlns:a16="http://schemas.microsoft.com/office/drawing/2014/main" id="{3B83F4E0-B21D-89B0-5EAE-A42778D5D94C}"/>
              </a:ext>
            </a:extLst>
          </p:cNvPr>
          <p:cNvSpPr/>
          <p:nvPr/>
        </p:nvSpPr>
        <p:spPr>
          <a:xfrm>
            <a:off x="873429" y="3700437"/>
            <a:ext cx="71469" cy="7146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43" name="Oval 142">
            <a:extLst>
              <a:ext uri="{FF2B5EF4-FFF2-40B4-BE49-F238E27FC236}">
                <a16:creationId xmlns:a16="http://schemas.microsoft.com/office/drawing/2014/main" id="{3F1FE037-B330-E26D-9916-F9EDEF243A03}"/>
              </a:ext>
            </a:extLst>
          </p:cNvPr>
          <p:cNvSpPr/>
          <p:nvPr/>
        </p:nvSpPr>
        <p:spPr>
          <a:xfrm>
            <a:off x="1073330" y="3628968"/>
            <a:ext cx="71469" cy="7146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144" name="Elbow Connector 143">
            <a:extLst>
              <a:ext uri="{FF2B5EF4-FFF2-40B4-BE49-F238E27FC236}">
                <a16:creationId xmlns:a16="http://schemas.microsoft.com/office/drawing/2014/main" id="{C252D639-862F-028D-F2F9-B6166132D02F}"/>
              </a:ext>
            </a:extLst>
          </p:cNvPr>
          <p:cNvCxnSpPr>
            <a:cxnSpLocks/>
            <a:stCxn id="143" idx="2"/>
            <a:endCxn id="131" idx="1"/>
          </p:cNvCxnSpPr>
          <p:nvPr/>
        </p:nvCxnSpPr>
        <p:spPr>
          <a:xfrm rot="10800000" flipV="1">
            <a:off x="812818" y="3664702"/>
            <a:ext cx="260512" cy="980685"/>
          </a:xfrm>
          <a:prstGeom prst="bentConnector3">
            <a:avLst>
              <a:gd name="adj1" fmla="val 18775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" name="Elbow Connector 144">
            <a:extLst>
              <a:ext uri="{FF2B5EF4-FFF2-40B4-BE49-F238E27FC236}">
                <a16:creationId xmlns:a16="http://schemas.microsoft.com/office/drawing/2014/main" id="{40DC60C4-9169-B549-5FBF-693D238CE2AD}"/>
              </a:ext>
            </a:extLst>
          </p:cNvPr>
          <p:cNvCxnSpPr>
            <a:cxnSpLocks/>
            <a:stCxn id="142" idx="2"/>
            <a:endCxn id="127" idx="1"/>
          </p:cNvCxnSpPr>
          <p:nvPr/>
        </p:nvCxnSpPr>
        <p:spPr>
          <a:xfrm rot="10800000" flipV="1">
            <a:off x="813309" y="3736172"/>
            <a:ext cx="60120" cy="1004896"/>
          </a:xfrm>
          <a:prstGeom prst="bentConnector3">
            <a:avLst>
              <a:gd name="adj1" fmla="val 37108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6" name="Rectangle 145">
            <a:extLst>
              <a:ext uri="{FF2B5EF4-FFF2-40B4-BE49-F238E27FC236}">
                <a16:creationId xmlns:a16="http://schemas.microsoft.com/office/drawing/2014/main" id="{38D6CC4C-9D07-D842-1315-1190805AA25F}"/>
              </a:ext>
            </a:extLst>
          </p:cNvPr>
          <p:cNvSpPr/>
          <p:nvPr/>
        </p:nvSpPr>
        <p:spPr>
          <a:xfrm>
            <a:off x="2893053" y="5431750"/>
            <a:ext cx="378210" cy="35798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&amp;</a:t>
            </a:r>
            <a:endParaRPr lang="en-CN" dirty="0"/>
          </a:p>
        </p:txBody>
      </p:sp>
      <p:cxnSp>
        <p:nvCxnSpPr>
          <p:cNvPr id="147" name="Elbow Connector 146">
            <a:extLst>
              <a:ext uri="{FF2B5EF4-FFF2-40B4-BE49-F238E27FC236}">
                <a16:creationId xmlns:a16="http://schemas.microsoft.com/office/drawing/2014/main" id="{1B0D5BAA-1588-58CD-A0F3-31C6D9E033B6}"/>
              </a:ext>
            </a:extLst>
          </p:cNvPr>
          <p:cNvCxnSpPr>
            <a:cxnSpLocks/>
            <a:stCxn id="130" idx="3"/>
            <a:endCxn id="150" idx="2"/>
          </p:cNvCxnSpPr>
          <p:nvPr/>
        </p:nvCxnSpPr>
        <p:spPr>
          <a:xfrm flipV="1">
            <a:off x="1191029" y="3456200"/>
            <a:ext cx="344571" cy="636738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F722D45A-963B-8B9E-6408-FB34D9341529}"/>
              </a:ext>
            </a:extLst>
          </p:cNvPr>
          <p:cNvSpPr txBox="1"/>
          <p:nvPr/>
        </p:nvSpPr>
        <p:spPr>
          <a:xfrm>
            <a:off x="751065" y="3283452"/>
            <a:ext cx="4299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A</a:t>
            </a:r>
            <a:r>
              <a:rPr lang="en-US" altLang="zh-CN" baseline="-25000" dirty="0"/>
              <a:t>0</a:t>
            </a:r>
            <a:endParaRPr lang="en-CN" dirty="0"/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09337423-5778-27F9-7283-8A2BCADF311F}"/>
              </a:ext>
            </a:extLst>
          </p:cNvPr>
          <p:cNvSpPr txBox="1"/>
          <p:nvPr/>
        </p:nvSpPr>
        <p:spPr>
          <a:xfrm>
            <a:off x="969050" y="3283452"/>
            <a:ext cx="4690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B</a:t>
            </a:r>
            <a:r>
              <a:rPr lang="en-US" altLang="zh-CN" baseline="-25000" dirty="0"/>
              <a:t>0</a:t>
            </a:r>
            <a:endParaRPr lang="en-CN" dirty="0"/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07AE7559-D0C1-E52B-4C22-91B6F303B47C}"/>
              </a:ext>
            </a:extLst>
          </p:cNvPr>
          <p:cNvSpPr txBox="1"/>
          <p:nvPr/>
        </p:nvSpPr>
        <p:spPr>
          <a:xfrm>
            <a:off x="1262497" y="3086868"/>
            <a:ext cx="5462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O</a:t>
            </a:r>
            <a:r>
              <a:rPr lang="en-US" altLang="zh-CN" baseline="-25000" dirty="0"/>
              <a:t>0</a:t>
            </a:r>
            <a:endParaRPr lang="en-CN" dirty="0"/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2F3B1656-500B-45A2-98C4-BE3787485FE0}"/>
              </a:ext>
            </a:extLst>
          </p:cNvPr>
          <p:cNvSpPr txBox="1"/>
          <p:nvPr/>
        </p:nvSpPr>
        <p:spPr>
          <a:xfrm>
            <a:off x="2833616" y="3268921"/>
            <a:ext cx="4299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A</a:t>
            </a:r>
            <a:r>
              <a:rPr lang="en-US" altLang="zh-CN" baseline="-25000" dirty="0"/>
              <a:t>1</a:t>
            </a:r>
            <a:endParaRPr lang="en-CN" dirty="0"/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F5232126-D466-25CA-5BB8-8BED3922F18A}"/>
              </a:ext>
            </a:extLst>
          </p:cNvPr>
          <p:cNvSpPr txBox="1"/>
          <p:nvPr/>
        </p:nvSpPr>
        <p:spPr>
          <a:xfrm>
            <a:off x="3056826" y="3274146"/>
            <a:ext cx="4690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B</a:t>
            </a:r>
            <a:r>
              <a:rPr lang="en-US" altLang="zh-CN" baseline="-25000" dirty="0"/>
              <a:t>1</a:t>
            </a:r>
            <a:endParaRPr lang="en-CN" dirty="0"/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668AC940-A8A6-E575-731D-459AAAF9B900}"/>
              </a:ext>
            </a:extLst>
          </p:cNvPr>
          <p:cNvSpPr txBox="1"/>
          <p:nvPr/>
        </p:nvSpPr>
        <p:spPr>
          <a:xfrm>
            <a:off x="3484132" y="3086868"/>
            <a:ext cx="5462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O</a:t>
            </a:r>
            <a:r>
              <a:rPr lang="en-US" altLang="zh-CN" baseline="-25000" dirty="0"/>
              <a:t>1</a:t>
            </a:r>
            <a:endParaRPr lang="en-CN" dirty="0"/>
          </a:p>
        </p:txBody>
      </p:sp>
      <p:sp>
        <p:nvSpPr>
          <p:cNvPr id="154" name="Oval 153">
            <a:extLst>
              <a:ext uri="{FF2B5EF4-FFF2-40B4-BE49-F238E27FC236}">
                <a16:creationId xmlns:a16="http://schemas.microsoft.com/office/drawing/2014/main" id="{543E3A72-2E99-B369-4C6F-7AC6F58ED967}"/>
              </a:ext>
            </a:extLst>
          </p:cNvPr>
          <p:cNvSpPr/>
          <p:nvPr/>
        </p:nvSpPr>
        <p:spPr>
          <a:xfrm>
            <a:off x="2944730" y="3694658"/>
            <a:ext cx="71469" cy="7146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1E1481A0-A527-C7D1-4310-4DE876318CB2}"/>
              </a:ext>
            </a:extLst>
          </p:cNvPr>
          <p:cNvSpPr/>
          <p:nvPr/>
        </p:nvSpPr>
        <p:spPr>
          <a:xfrm>
            <a:off x="3144631" y="3623189"/>
            <a:ext cx="71469" cy="7146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156" name="Elbow Connector 155">
            <a:extLst>
              <a:ext uri="{FF2B5EF4-FFF2-40B4-BE49-F238E27FC236}">
                <a16:creationId xmlns:a16="http://schemas.microsoft.com/office/drawing/2014/main" id="{66CC3FF1-DD9F-E1AE-050B-66329FBA035E}"/>
              </a:ext>
            </a:extLst>
          </p:cNvPr>
          <p:cNvCxnSpPr>
            <a:cxnSpLocks/>
            <a:stCxn id="155" idx="2"/>
            <a:endCxn id="146" idx="1"/>
          </p:cNvCxnSpPr>
          <p:nvPr/>
        </p:nvCxnSpPr>
        <p:spPr>
          <a:xfrm rot="10800000" flipV="1">
            <a:off x="2893053" y="3658923"/>
            <a:ext cx="251578" cy="1951817"/>
          </a:xfrm>
          <a:prstGeom prst="bentConnector3">
            <a:avLst>
              <a:gd name="adj1" fmla="val 237324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7" name="Elbow Connector 156">
            <a:extLst>
              <a:ext uri="{FF2B5EF4-FFF2-40B4-BE49-F238E27FC236}">
                <a16:creationId xmlns:a16="http://schemas.microsoft.com/office/drawing/2014/main" id="{3A4856D9-5B69-7D85-6E63-9F10F71E8A06}"/>
              </a:ext>
            </a:extLst>
          </p:cNvPr>
          <p:cNvCxnSpPr>
            <a:cxnSpLocks/>
            <a:stCxn id="154" idx="2"/>
            <a:endCxn id="139" idx="1"/>
          </p:cNvCxnSpPr>
          <p:nvPr/>
        </p:nvCxnSpPr>
        <p:spPr>
          <a:xfrm rot="10800000" flipV="1">
            <a:off x="2897504" y="3730393"/>
            <a:ext cx="47226" cy="1375690"/>
          </a:xfrm>
          <a:prstGeom prst="bentConnector3">
            <a:avLst>
              <a:gd name="adj1" fmla="val 584055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8" name="Elbow Connector 157">
            <a:extLst>
              <a:ext uri="{FF2B5EF4-FFF2-40B4-BE49-F238E27FC236}">
                <a16:creationId xmlns:a16="http://schemas.microsoft.com/office/drawing/2014/main" id="{BF9141D1-CF41-B4F4-EB3D-873B9F8E3436}"/>
              </a:ext>
            </a:extLst>
          </p:cNvPr>
          <p:cNvCxnSpPr>
            <a:cxnSpLocks/>
            <a:stCxn id="137" idx="3"/>
            <a:endCxn id="153" idx="2"/>
          </p:cNvCxnSpPr>
          <p:nvPr/>
        </p:nvCxnSpPr>
        <p:spPr>
          <a:xfrm flipV="1">
            <a:off x="3275714" y="3456200"/>
            <a:ext cx="481521" cy="1179927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9" name="Rectangle 158">
            <a:extLst>
              <a:ext uri="{FF2B5EF4-FFF2-40B4-BE49-F238E27FC236}">
                <a16:creationId xmlns:a16="http://schemas.microsoft.com/office/drawing/2014/main" id="{5122DBB5-73D9-C56D-690D-3E0DFB5BA72A}"/>
              </a:ext>
            </a:extLst>
          </p:cNvPr>
          <p:cNvSpPr/>
          <p:nvPr/>
        </p:nvSpPr>
        <p:spPr>
          <a:xfrm>
            <a:off x="2893053" y="5942663"/>
            <a:ext cx="378210" cy="35798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&amp;</a:t>
            </a:r>
            <a:endParaRPr lang="en-CN" dirty="0"/>
          </a:p>
        </p:txBody>
      </p:sp>
      <p:sp>
        <p:nvSpPr>
          <p:cNvPr id="160" name="Oval 159">
            <a:extLst>
              <a:ext uri="{FF2B5EF4-FFF2-40B4-BE49-F238E27FC236}">
                <a16:creationId xmlns:a16="http://schemas.microsoft.com/office/drawing/2014/main" id="{57BAD72B-8218-03EB-F245-09765619188F}"/>
              </a:ext>
            </a:extLst>
          </p:cNvPr>
          <p:cNvSpPr/>
          <p:nvPr/>
        </p:nvSpPr>
        <p:spPr>
          <a:xfrm>
            <a:off x="2512013" y="5444653"/>
            <a:ext cx="71469" cy="7146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61" name="Oval 160">
            <a:extLst>
              <a:ext uri="{FF2B5EF4-FFF2-40B4-BE49-F238E27FC236}">
                <a16:creationId xmlns:a16="http://schemas.microsoft.com/office/drawing/2014/main" id="{FEF44B2F-F09E-200D-6126-34E280D1EBC8}"/>
              </a:ext>
            </a:extLst>
          </p:cNvPr>
          <p:cNvSpPr/>
          <p:nvPr/>
        </p:nvSpPr>
        <p:spPr>
          <a:xfrm>
            <a:off x="2631064" y="4950178"/>
            <a:ext cx="71469" cy="7146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162" name="Elbow Connector 161">
            <a:extLst>
              <a:ext uri="{FF2B5EF4-FFF2-40B4-BE49-F238E27FC236}">
                <a16:creationId xmlns:a16="http://schemas.microsoft.com/office/drawing/2014/main" id="{BFF13693-7862-CC4D-EAC0-2D791203A184}"/>
              </a:ext>
            </a:extLst>
          </p:cNvPr>
          <p:cNvCxnSpPr>
            <a:cxnSpLocks/>
            <a:stCxn id="161" idx="2"/>
            <a:endCxn id="159" idx="1"/>
          </p:cNvCxnSpPr>
          <p:nvPr/>
        </p:nvCxnSpPr>
        <p:spPr>
          <a:xfrm rot="10800000" flipH="1" flipV="1">
            <a:off x="2631063" y="4985912"/>
            <a:ext cx="261989" cy="1135741"/>
          </a:xfrm>
          <a:prstGeom prst="bentConnector3">
            <a:avLst>
              <a:gd name="adj1" fmla="val -87256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3" name="Elbow Connector 162">
            <a:extLst>
              <a:ext uri="{FF2B5EF4-FFF2-40B4-BE49-F238E27FC236}">
                <a16:creationId xmlns:a16="http://schemas.microsoft.com/office/drawing/2014/main" id="{9520464B-D1AB-72F8-8DCB-4F6FFAF0C492}"/>
              </a:ext>
            </a:extLst>
          </p:cNvPr>
          <p:cNvCxnSpPr>
            <a:cxnSpLocks/>
            <a:stCxn id="160" idx="2"/>
            <a:endCxn id="126" idx="1"/>
          </p:cNvCxnSpPr>
          <p:nvPr/>
        </p:nvCxnSpPr>
        <p:spPr>
          <a:xfrm rot="10800000" flipH="1" flipV="1">
            <a:off x="2512012" y="5480388"/>
            <a:ext cx="382569" cy="737892"/>
          </a:xfrm>
          <a:prstGeom prst="bentConnector3">
            <a:avLst>
              <a:gd name="adj1" fmla="val -59754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4" name="Rectangle 163">
            <a:extLst>
              <a:ext uri="{FF2B5EF4-FFF2-40B4-BE49-F238E27FC236}">
                <a16:creationId xmlns:a16="http://schemas.microsoft.com/office/drawing/2014/main" id="{2129B480-F15B-30A0-C779-13936D524746}"/>
              </a:ext>
            </a:extLst>
          </p:cNvPr>
          <p:cNvSpPr/>
          <p:nvPr/>
        </p:nvSpPr>
        <p:spPr>
          <a:xfrm>
            <a:off x="3456080" y="5707964"/>
            <a:ext cx="378210" cy="35798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|</a:t>
            </a:r>
            <a:endParaRPr lang="en-CN" dirty="0"/>
          </a:p>
        </p:txBody>
      </p: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1F935D3B-C01A-1A55-4894-D2ABA7EA107E}"/>
              </a:ext>
            </a:extLst>
          </p:cNvPr>
          <p:cNvCxnSpPr>
            <a:stCxn id="146" idx="3"/>
            <a:endCxn id="164" idx="1"/>
          </p:cNvCxnSpPr>
          <p:nvPr/>
        </p:nvCxnSpPr>
        <p:spPr>
          <a:xfrm>
            <a:off x="3271263" y="5610741"/>
            <a:ext cx="184817" cy="27621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84D02C2A-0805-03F5-F240-06B26587BBC0}"/>
              </a:ext>
            </a:extLst>
          </p:cNvPr>
          <p:cNvCxnSpPr>
            <a:cxnSpLocks/>
            <a:stCxn id="159" idx="3"/>
            <a:endCxn id="164" idx="1"/>
          </p:cNvCxnSpPr>
          <p:nvPr/>
        </p:nvCxnSpPr>
        <p:spPr>
          <a:xfrm flipV="1">
            <a:off x="3271263" y="5886955"/>
            <a:ext cx="184817" cy="23469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Arrow Connector 166">
            <a:extLst>
              <a:ext uri="{FF2B5EF4-FFF2-40B4-BE49-F238E27FC236}">
                <a16:creationId xmlns:a16="http://schemas.microsoft.com/office/drawing/2014/main" id="{F076708C-09D5-E425-F41E-B805EBF33488}"/>
              </a:ext>
            </a:extLst>
          </p:cNvPr>
          <p:cNvCxnSpPr>
            <a:cxnSpLocks/>
            <a:stCxn id="139" idx="3"/>
            <a:endCxn id="140" idx="1"/>
          </p:cNvCxnSpPr>
          <p:nvPr/>
        </p:nvCxnSpPr>
        <p:spPr>
          <a:xfrm>
            <a:off x="3275714" y="5106083"/>
            <a:ext cx="180366" cy="2108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D577DCD0-3FE8-B9A5-69B5-124E266F371B}"/>
              </a:ext>
            </a:extLst>
          </p:cNvPr>
          <p:cNvCxnSpPr>
            <a:cxnSpLocks/>
            <a:stCxn id="164" idx="0"/>
            <a:endCxn id="140" idx="2"/>
          </p:cNvCxnSpPr>
          <p:nvPr/>
        </p:nvCxnSpPr>
        <p:spPr>
          <a:xfrm flipV="1">
            <a:off x="3645185" y="5495912"/>
            <a:ext cx="0" cy="21205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0" name="TextBox 169">
            <a:extLst>
              <a:ext uri="{FF2B5EF4-FFF2-40B4-BE49-F238E27FC236}">
                <a16:creationId xmlns:a16="http://schemas.microsoft.com/office/drawing/2014/main" id="{D98793D4-B016-0C15-28DE-AF2B8D90F048}"/>
              </a:ext>
            </a:extLst>
          </p:cNvPr>
          <p:cNvSpPr txBox="1"/>
          <p:nvPr/>
        </p:nvSpPr>
        <p:spPr>
          <a:xfrm>
            <a:off x="3834290" y="5002690"/>
            <a:ext cx="729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Carry</a:t>
            </a:r>
            <a:endParaRPr lang="en-CN" dirty="0"/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55259FFD-0A20-8B2E-4574-0C8003642313}"/>
              </a:ext>
            </a:extLst>
          </p:cNvPr>
          <p:cNvSpPr txBox="1"/>
          <p:nvPr/>
        </p:nvSpPr>
        <p:spPr>
          <a:xfrm>
            <a:off x="1132944" y="4563539"/>
            <a:ext cx="729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Carry</a:t>
            </a:r>
            <a:endParaRPr lang="en-CN" dirty="0"/>
          </a:p>
        </p:txBody>
      </p:sp>
      <p:sp>
        <p:nvSpPr>
          <p:cNvPr id="172" name="Oval 171">
            <a:extLst>
              <a:ext uri="{FF2B5EF4-FFF2-40B4-BE49-F238E27FC236}">
                <a16:creationId xmlns:a16="http://schemas.microsoft.com/office/drawing/2014/main" id="{5904C843-7E57-F030-6D59-775B2E1D0F34}"/>
              </a:ext>
            </a:extLst>
          </p:cNvPr>
          <p:cNvSpPr/>
          <p:nvPr/>
        </p:nvSpPr>
        <p:spPr>
          <a:xfrm>
            <a:off x="2102040" y="4599097"/>
            <a:ext cx="71469" cy="7146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173" name="Elbow Connector 172">
            <a:extLst>
              <a:ext uri="{FF2B5EF4-FFF2-40B4-BE49-F238E27FC236}">
                <a16:creationId xmlns:a16="http://schemas.microsoft.com/office/drawing/2014/main" id="{33100B44-0F10-F22B-C6E9-C04BF88AD29E}"/>
              </a:ext>
            </a:extLst>
          </p:cNvPr>
          <p:cNvCxnSpPr>
            <a:cxnSpLocks/>
            <a:stCxn id="172" idx="4"/>
            <a:endCxn id="123" idx="1"/>
          </p:cNvCxnSpPr>
          <p:nvPr/>
        </p:nvCxnSpPr>
        <p:spPr>
          <a:xfrm rot="16200000" flipH="1">
            <a:off x="2245129" y="4563211"/>
            <a:ext cx="545283" cy="759991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4" name="Elbow Connector 173">
            <a:extLst>
              <a:ext uri="{FF2B5EF4-FFF2-40B4-BE49-F238E27FC236}">
                <a16:creationId xmlns:a16="http://schemas.microsoft.com/office/drawing/2014/main" id="{3CEA6773-CCC8-5316-D7E7-C4E56B7F53E9}"/>
              </a:ext>
            </a:extLst>
          </p:cNvPr>
          <p:cNvCxnSpPr>
            <a:cxnSpLocks/>
            <a:stCxn id="175" idx="4"/>
            <a:endCxn id="125" idx="1"/>
          </p:cNvCxnSpPr>
          <p:nvPr/>
        </p:nvCxnSpPr>
        <p:spPr>
          <a:xfrm rot="16200000" flipH="1">
            <a:off x="1904728" y="4716123"/>
            <a:ext cx="1034180" cy="942466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5" name="Oval 174">
            <a:extLst>
              <a:ext uri="{FF2B5EF4-FFF2-40B4-BE49-F238E27FC236}">
                <a16:creationId xmlns:a16="http://schemas.microsoft.com/office/drawing/2014/main" id="{68416A79-7DA1-D51E-4449-DE1481585BAD}"/>
              </a:ext>
            </a:extLst>
          </p:cNvPr>
          <p:cNvSpPr/>
          <p:nvPr/>
        </p:nvSpPr>
        <p:spPr>
          <a:xfrm>
            <a:off x="1914850" y="4598797"/>
            <a:ext cx="71469" cy="7146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11" name="Rectangle 210">
            <a:extLst>
              <a:ext uri="{FF2B5EF4-FFF2-40B4-BE49-F238E27FC236}">
                <a16:creationId xmlns:a16="http://schemas.microsoft.com/office/drawing/2014/main" id="{88386787-26DA-8318-CEE8-1AFC247B4411}"/>
              </a:ext>
            </a:extLst>
          </p:cNvPr>
          <p:cNvSpPr/>
          <p:nvPr/>
        </p:nvSpPr>
        <p:spPr>
          <a:xfrm>
            <a:off x="5611306" y="5154082"/>
            <a:ext cx="143900" cy="13222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12" name="Rectangle 211">
            <a:extLst>
              <a:ext uri="{FF2B5EF4-FFF2-40B4-BE49-F238E27FC236}">
                <a16:creationId xmlns:a16="http://schemas.microsoft.com/office/drawing/2014/main" id="{D64F7706-2F2D-97E0-FDEB-56BD3E6FADEE}"/>
              </a:ext>
            </a:extLst>
          </p:cNvPr>
          <p:cNvSpPr/>
          <p:nvPr/>
        </p:nvSpPr>
        <p:spPr>
          <a:xfrm>
            <a:off x="5606591" y="5642679"/>
            <a:ext cx="143900" cy="13222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13" name="Rectangle 212">
            <a:extLst>
              <a:ext uri="{FF2B5EF4-FFF2-40B4-BE49-F238E27FC236}">
                <a16:creationId xmlns:a16="http://schemas.microsoft.com/office/drawing/2014/main" id="{05F46A27-B261-8163-4C3A-1152358573CE}"/>
              </a:ext>
            </a:extLst>
          </p:cNvPr>
          <p:cNvSpPr/>
          <p:nvPr/>
        </p:nvSpPr>
        <p:spPr>
          <a:xfrm>
            <a:off x="5608122" y="6156513"/>
            <a:ext cx="143900" cy="13222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14" name="Rectangle 213">
            <a:extLst>
              <a:ext uri="{FF2B5EF4-FFF2-40B4-BE49-F238E27FC236}">
                <a16:creationId xmlns:a16="http://schemas.microsoft.com/office/drawing/2014/main" id="{AF93DB6F-FA46-88CA-50B4-09FA777AFBC0}"/>
              </a:ext>
            </a:extLst>
          </p:cNvPr>
          <p:cNvSpPr/>
          <p:nvPr/>
        </p:nvSpPr>
        <p:spPr>
          <a:xfrm>
            <a:off x="5611045" y="3906819"/>
            <a:ext cx="378209" cy="35798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^</a:t>
            </a:r>
            <a:endParaRPr lang="en-CN" dirty="0"/>
          </a:p>
        </p:txBody>
      </p:sp>
      <p:cxnSp>
        <p:nvCxnSpPr>
          <p:cNvPr id="215" name="Straight Arrow Connector 214">
            <a:extLst>
              <a:ext uri="{FF2B5EF4-FFF2-40B4-BE49-F238E27FC236}">
                <a16:creationId xmlns:a16="http://schemas.microsoft.com/office/drawing/2014/main" id="{47E638E3-3F01-4F0D-2F17-FE78D10E0C20}"/>
              </a:ext>
            </a:extLst>
          </p:cNvPr>
          <p:cNvCxnSpPr/>
          <p:nvPr/>
        </p:nvCxnSpPr>
        <p:spPr>
          <a:xfrm>
            <a:off x="5700612" y="3565511"/>
            <a:ext cx="0" cy="3384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Arrow Connector 215">
            <a:extLst>
              <a:ext uri="{FF2B5EF4-FFF2-40B4-BE49-F238E27FC236}">
                <a16:creationId xmlns:a16="http://schemas.microsoft.com/office/drawing/2014/main" id="{E6BD60B1-E86E-B7A2-5E12-C955DEC875EC}"/>
              </a:ext>
            </a:extLst>
          </p:cNvPr>
          <p:cNvCxnSpPr/>
          <p:nvPr/>
        </p:nvCxnSpPr>
        <p:spPr>
          <a:xfrm>
            <a:off x="5900514" y="3565511"/>
            <a:ext cx="0" cy="3384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7" name="Rectangle 216">
            <a:extLst>
              <a:ext uri="{FF2B5EF4-FFF2-40B4-BE49-F238E27FC236}">
                <a16:creationId xmlns:a16="http://schemas.microsoft.com/office/drawing/2014/main" id="{DA1882C4-95D1-4DF9-7376-A4010CD0ED0F}"/>
              </a:ext>
            </a:extLst>
          </p:cNvPr>
          <p:cNvSpPr/>
          <p:nvPr/>
        </p:nvSpPr>
        <p:spPr>
          <a:xfrm>
            <a:off x="5611044" y="4461482"/>
            <a:ext cx="378210" cy="35798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^</a:t>
            </a:r>
            <a:endParaRPr lang="en-CN" dirty="0"/>
          </a:p>
        </p:txBody>
      </p:sp>
      <p:cxnSp>
        <p:nvCxnSpPr>
          <p:cNvPr id="218" name="Straight Arrow Connector 217">
            <a:extLst>
              <a:ext uri="{FF2B5EF4-FFF2-40B4-BE49-F238E27FC236}">
                <a16:creationId xmlns:a16="http://schemas.microsoft.com/office/drawing/2014/main" id="{4161D33B-2339-3CFC-FDBE-39B4263442B2}"/>
              </a:ext>
            </a:extLst>
          </p:cNvPr>
          <p:cNvCxnSpPr>
            <a:cxnSpLocks/>
            <a:stCxn id="214" idx="2"/>
            <a:endCxn id="217" idx="0"/>
          </p:cNvCxnSpPr>
          <p:nvPr/>
        </p:nvCxnSpPr>
        <p:spPr>
          <a:xfrm flipH="1">
            <a:off x="5800149" y="4264801"/>
            <a:ext cx="1" cy="19668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9" name="Rectangle 218">
            <a:extLst>
              <a:ext uri="{FF2B5EF4-FFF2-40B4-BE49-F238E27FC236}">
                <a16:creationId xmlns:a16="http://schemas.microsoft.com/office/drawing/2014/main" id="{42386D88-D5FC-F563-C991-6622670C5F2E}"/>
              </a:ext>
            </a:extLst>
          </p:cNvPr>
          <p:cNvSpPr/>
          <p:nvPr/>
        </p:nvSpPr>
        <p:spPr>
          <a:xfrm>
            <a:off x="5611044" y="4931438"/>
            <a:ext cx="378210" cy="35798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&amp;</a:t>
            </a:r>
            <a:endParaRPr lang="en-CN" dirty="0"/>
          </a:p>
        </p:txBody>
      </p:sp>
      <p:sp>
        <p:nvSpPr>
          <p:cNvPr id="220" name="Rectangle 219">
            <a:extLst>
              <a:ext uri="{FF2B5EF4-FFF2-40B4-BE49-F238E27FC236}">
                <a16:creationId xmlns:a16="http://schemas.microsoft.com/office/drawing/2014/main" id="{19CEE4B0-6494-671F-8372-593AFEA394FD}"/>
              </a:ext>
            </a:extLst>
          </p:cNvPr>
          <p:cNvSpPr/>
          <p:nvPr/>
        </p:nvSpPr>
        <p:spPr>
          <a:xfrm>
            <a:off x="6169620" y="5142276"/>
            <a:ext cx="378210" cy="35798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|</a:t>
            </a:r>
            <a:endParaRPr lang="en-CN" dirty="0"/>
          </a:p>
        </p:txBody>
      </p:sp>
      <p:sp>
        <p:nvSpPr>
          <p:cNvPr id="221" name="Rectangle 220">
            <a:extLst>
              <a:ext uri="{FF2B5EF4-FFF2-40B4-BE49-F238E27FC236}">
                <a16:creationId xmlns:a16="http://schemas.microsoft.com/office/drawing/2014/main" id="{9D5328CB-30E4-8068-3E11-DDA9A8A68BAF}"/>
              </a:ext>
            </a:extLst>
          </p:cNvPr>
          <p:cNvSpPr/>
          <p:nvPr/>
        </p:nvSpPr>
        <p:spPr>
          <a:xfrm>
            <a:off x="5606593" y="5436096"/>
            <a:ext cx="378210" cy="35798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&amp;</a:t>
            </a:r>
            <a:endParaRPr lang="en-CN" dirty="0"/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id="{39612226-541E-426D-59E1-C57CA5A35021}"/>
              </a:ext>
            </a:extLst>
          </p:cNvPr>
          <p:cNvSpPr txBox="1"/>
          <p:nvPr/>
        </p:nvSpPr>
        <p:spPr>
          <a:xfrm>
            <a:off x="5547156" y="3273267"/>
            <a:ext cx="4299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A</a:t>
            </a:r>
            <a:r>
              <a:rPr lang="en-US" altLang="zh-CN" baseline="-25000" dirty="0"/>
              <a:t>2</a:t>
            </a:r>
            <a:endParaRPr lang="en-CN" dirty="0"/>
          </a:p>
        </p:txBody>
      </p:sp>
      <p:sp>
        <p:nvSpPr>
          <p:cNvPr id="223" name="TextBox 222">
            <a:extLst>
              <a:ext uri="{FF2B5EF4-FFF2-40B4-BE49-F238E27FC236}">
                <a16:creationId xmlns:a16="http://schemas.microsoft.com/office/drawing/2014/main" id="{D2DF67CF-3F4A-9A4E-758A-93451537CEAA}"/>
              </a:ext>
            </a:extLst>
          </p:cNvPr>
          <p:cNvSpPr txBox="1"/>
          <p:nvPr/>
        </p:nvSpPr>
        <p:spPr>
          <a:xfrm>
            <a:off x="5770366" y="3278492"/>
            <a:ext cx="4690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B</a:t>
            </a:r>
            <a:r>
              <a:rPr lang="en-US" altLang="zh-CN" baseline="-25000" dirty="0"/>
              <a:t>2</a:t>
            </a:r>
            <a:endParaRPr lang="en-CN" dirty="0"/>
          </a:p>
        </p:txBody>
      </p:sp>
      <p:sp>
        <p:nvSpPr>
          <p:cNvPr id="224" name="TextBox 223">
            <a:extLst>
              <a:ext uri="{FF2B5EF4-FFF2-40B4-BE49-F238E27FC236}">
                <a16:creationId xmlns:a16="http://schemas.microsoft.com/office/drawing/2014/main" id="{A6409DE8-1BDA-3B7B-28EE-15F42E551A36}"/>
              </a:ext>
            </a:extLst>
          </p:cNvPr>
          <p:cNvSpPr txBox="1"/>
          <p:nvPr/>
        </p:nvSpPr>
        <p:spPr>
          <a:xfrm>
            <a:off x="6197672" y="3091214"/>
            <a:ext cx="5462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O</a:t>
            </a:r>
            <a:r>
              <a:rPr lang="en-US" altLang="zh-CN" baseline="-25000" dirty="0"/>
              <a:t>2</a:t>
            </a:r>
            <a:endParaRPr lang="en-CN" dirty="0"/>
          </a:p>
        </p:txBody>
      </p:sp>
      <p:sp>
        <p:nvSpPr>
          <p:cNvPr id="225" name="Oval 224">
            <a:extLst>
              <a:ext uri="{FF2B5EF4-FFF2-40B4-BE49-F238E27FC236}">
                <a16:creationId xmlns:a16="http://schemas.microsoft.com/office/drawing/2014/main" id="{D0AB5FF7-5D46-EF42-BDFA-B04F62E82588}"/>
              </a:ext>
            </a:extLst>
          </p:cNvPr>
          <p:cNvSpPr/>
          <p:nvPr/>
        </p:nvSpPr>
        <p:spPr>
          <a:xfrm>
            <a:off x="5658270" y="3699004"/>
            <a:ext cx="71469" cy="7146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26" name="Oval 225">
            <a:extLst>
              <a:ext uri="{FF2B5EF4-FFF2-40B4-BE49-F238E27FC236}">
                <a16:creationId xmlns:a16="http://schemas.microsoft.com/office/drawing/2014/main" id="{318E2D6C-B67F-83FC-82A7-2E9964CE1BDA}"/>
              </a:ext>
            </a:extLst>
          </p:cNvPr>
          <p:cNvSpPr/>
          <p:nvPr/>
        </p:nvSpPr>
        <p:spPr>
          <a:xfrm>
            <a:off x="5858171" y="3627535"/>
            <a:ext cx="71469" cy="7146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227" name="Elbow Connector 226">
            <a:extLst>
              <a:ext uri="{FF2B5EF4-FFF2-40B4-BE49-F238E27FC236}">
                <a16:creationId xmlns:a16="http://schemas.microsoft.com/office/drawing/2014/main" id="{71CE45E6-5F95-7B6A-6B22-C1E436B60191}"/>
              </a:ext>
            </a:extLst>
          </p:cNvPr>
          <p:cNvCxnSpPr>
            <a:cxnSpLocks/>
            <a:stCxn id="226" idx="2"/>
            <a:endCxn id="221" idx="1"/>
          </p:cNvCxnSpPr>
          <p:nvPr/>
        </p:nvCxnSpPr>
        <p:spPr>
          <a:xfrm rot="10800000" flipV="1">
            <a:off x="5606593" y="3663269"/>
            <a:ext cx="251578" cy="1951817"/>
          </a:xfrm>
          <a:prstGeom prst="bentConnector3">
            <a:avLst>
              <a:gd name="adj1" fmla="val 237324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" name="Elbow Connector 227">
            <a:extLst>
              <a:ext uri="{FF2B5EF4-FFF2-40B4-BE49-F238E27FC236}">
                <a16:creationId xmlns:a16="http://schemas.microsoft.com/office/drawing/2014/main" id="{A1A6C795-5589-08FB-74CA-F5DFE1FA287E}"/>
              </a:ext>
            </a:extLst>
          </p:cNvPr>
          <p:cNvCxnSpPr>
            <a:cxnSpLocks/>
            <a:stCxn id="225" idx="2"/>
            <a:endCxn id="219" idx="1"/>
          </p:cNvCxnSpPr>
          <p:nvPr/>
        </p:nvCxnSpPr>
        <p:spPr>
          <a:xfrm rot="10800000" flipV="1">
            <a:off x="5611044" y="3734739"/>
            <a:ext cx="47226" cy="1375690"/>
          </a:xfrm>
          <a:prstGeom prst="bentConnector3">
            <a:avLst>
              <a:gd name="adj1" fmla="val 584055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" name="Elbow Connector 228">
            <a:extLst>
              <a:ext uri="{FF2B5EF4-FFF2-40B4-BE49-F238E27FC236}">
                <a16:creationId xmlns:a16="http://schemas.microsoft.com/office/drawing/2014/main" id="{1BBD507E-9DCE-80D0-7159-5E5DB481AFCB}"/>
              </a:ext>
            </a:extLst>
          </p:cNvPr>
          <p:cNvCxnSpPr>
            <a:cxnSpLocks/>
            <a:stCxn id="217" idx="3"/>
            <a:endCxn id="224" idx="2"/>
          </p:cNvCxnSpPr>
          <p:nvPr/>
        </p:nvCxnSpPr>
        <p:spPr>
          <a:xfrm flipV="1">
            <a:off x="5989254" y="3460546"/>
            <a:ext cx="481521" cy="1179927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0" name="Rectangle 229">
            <a:extLst>
              <a:ext uri="{FF2B5EF4-FFF2-40B4-BE49-F238E27FC236}">
                <a16:creationId xmlns:a16="http://schemas.microsoft.com/office/drawing/2014/main" id="{D6D018AD-CCFB-881C-49C8-2C877D7F9FAC}"/>
              </a:ext>
            </a:extLst>
          </p:cNvPr>
          <p:cNvSpPr/>
          <p:nvPr/>
        </p:nvSpPr>
        <p:spPr>
          <a:xfrm>
            <a:off x="5606593" y="5947009"/>
            <a:ext cx="378210" cy="35798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&amp;</a:t>
            </a:r>
            <a:endParaRPr lang="en-CN" dirty="0"/>
          </a:p>
        </p:txBody>
      </p:sp>
      <p:sp>
        <p:nvSpPr>
          <p:cNvPr id="231" name="Oval 230">
            <a:extLst>
              <a:ext uri="{FF2B5EF4-FFF2-40B4-BE49-F238E27FC236}">
                <a16:creationId xmlns:a16="http://schemas.microsoft.com/office/drawing/2014/main" id="{77426316-0778-4A01-54FA-8EF45DFBB9D1}"/>
              </a:ext>
            </a:extLst>
          </p:cNvPr>
          <p:cNvSpPr/>
          <p:nvPr/>
        </p:nvSpPr>
        <p:spPr>
          <a:xfrm>
            <a:off x="5225553" y="5448999"/>
            <a:ext cx="71469" cy="7146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32" name="Oval 231">
            <a:extLst>
              <a:ext uri="{FF2B5EF4-FFF2-40B4-BE49-F238E27FC236}">
                <a16:creationId xmlns:a16="http://schemas.microsoft.com/office/drawing/2014/main" id="{6A0AB779-1DEB-3817-A37B-094EF4853992}"/>
              </a:ext>
            </a:extLst>
          </p:cNvPr>
          <p:cNvSpPr/>
          <p:nvPr/>
        </p:nvSpPr>
        <p:spPr>
          <a:xfrm>
            <a:off x="5344604" y="4954524"/>
            <a:ext cx="71469" cy="7146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233" name="Elbow Connector 232">
            <a:extLst>
              <a:ext uri="{FF2B5EF4-FFF2-40B4-BE49-F238E27FC236}">
                <a16:creationId xmlns:a16="http://schemas.microsoft.com/office/drawing/2014/main" id="{301B77CC-1031-7023-E8C8-298C580BCE78}"/>
              </a:ext>
            </a:extLst>
          </p:cNvPr>
          <p:cNvCxnSpPr>
            <a:cxnSpLocks/>
            <a:stCxn id="232" idx="2"/>
            <a:endCxn id="230" idx="1"/>
          </p:cNvCxnSpPr>
          <p:nvPr/>
        </p:nvCxnSpPr>
        <p:spPr>
          <a:xfrm rot="10800000" flipH="1" flipV="1">
            <a:off x="5344603" y="4990258"/>
            <a:ext cx="261989" cy="1135741"/>
          </a:xfrm>
          <a:prstGeom prst="bentConnector3">
            <a:avLst>
              <a:gd name="adj1" fmla="val -87256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" name="Elbow Connector 233">
            <a:extLst>
              <a:ext uri="{FF2B5EF4-FFF2-40B4-BE49-F238E27FC236}">
                <a16:creationId xmlns:a16="http://schemas.microsoft.com/office/drawing/2014/main" id="{41B5BDAE-533E-6BD0-A532-15CF198CCDEE}"/>
              </a:ext>
            </a:extLst>
          </p:cNvPr>
          <p:cNvCxnSpPr>
            <a:cxnSpLocks/>
            <a:stCxn id="231" idx="2"/>
            <a:endCxn id="213" idx="1"/>
          </p:cNvCxnSpPr>
          <p:nvPr/>
        </p:nvCxnSpPr>
        <p:spPr>
          <a:xfrm rot="10800000" flipH="1" flipV="1">
            <a:off x="5225552" y="5484734"/>
            <a:ext cx="382569" cy="737892"/>
          </a:xfrm>
          <a:prstGeom prst="bentConnector3">
            <a:avLst>
              <a:gd name="adj1" fmla="val -59754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5" name="Rectangle 234">
            <a:extLst>
              <a:ext uri="{FF2B5EF4-FFF2-40B4-BE49-F238E27FC236}">
                <a16:creationId xmlns:a16="http://schemas.microsoft.com/office/drawing/2014/main" id="{F0878DFD-6BAE-33D8-92EB-81C7556775A9}"/>
              </a:ext>
            </a:extLst>
          </p:cNvPr>
          <p:cNvSpPr/>
          <p:nvPr/>
        </p:nvSpPr>
        <p:spPr>
          <a:xfrm>
            <a:off x="6169620" y="5712310"/>
            <a:ext cx="378210" cy="35798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|</a:t>
            </a:r>
            <a:endParaRPr lang="en-CN" dirty="0"/>
          </a:p>
        </p:txBody>
      </p:sp>
      <p:cxnSp>
        <p:nvCxnSpPr>
          <p:cNvPr id="236" name="Straight Arrow Connector 235">
            <a:extLst>
              <a:ext uri="{FF2B5EF4-FFF2-40B4-BE49-F238E27FC236}">
                <a16:creationId xmlns:a16="http://schemas.microsoft.com/office/drawing/2014/main" id="{C2BC8FAF-54CE-01C0-9D43-056A64CC459A}"/>
              </a:ext>
            </a:extLst>
          </p:cNvPr>
          <p:cNvCxnSpPr>
            <a:stCxn id="221" idx="3"/>
            <a:endCxn id="235" idx="1"/>
          </p:cNvCxnSpPr>
          <p:nvPr/>
        </p:nvCxnSpPr>
        <p:spPr>
          <a:xfrm>
            <a:off x="5984803" y="5615087"/>
            <a:ext cx="184817" cy="27621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Arrow Connector 236">
            <a:extLst>
              <a:ext uri="{FF2B5EF4-FFF2-40B4-BE49-F238E27FC236}">
                <a16:creationId xmlns:a16="http://schemas.microsoft.com/office/drawing/2014/main" id="{5FA3000B-19FE-4526-E73D-E2DDA27F5255}"/>
              </a:ext>
            </a:extLst>
          </p:cNvPr>
          <p:cNvCxnSpPr>
            <a:cxnSpLocks/>
            <a:stCxn id="230" idx="3"/>
            <a:endCxn id="235" idx="1"/>
          </p:cNvCxnSpPr>
          <p:nvPr/>
        </p:nvCxnSpPr>
        <p:spPr>
          <a:xfrm flipV="1">
            <a:off x="5984803" y="5891301"/>
            <a:ext cx="184817" cy="23469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Arrow Connector 237">
            <a:extLst>
              <a:ext uri="{FF2B5EF4-FFF2-40B4-BE49-F238E27FC236}">
                <a16:creationId xmlns:a16="http://schemas.microsoft.com/office/drawing/2014/main" id="{96929EB5-8F8A-2474-8E2F-1650FB933014}"/>
              </a:ext>
            </a:extLst>
          </p:cNvPr>
          <p:cNvCxnSpPr>
            <a:cxnSpLocks/>
            <a:stCxn id="219" idx="3"/>
            <a:endCxn id="220" idx="1"/>
          </p:cNvCxnSpPr>
          <p:nvPr/>
        </p:nvCxnSpPr>
        <p:spPr>
          <a:xfrm>
            <a:off x="5989254" y="5110429"/>
            <a:ext cx="180366" cy="2108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Arrow Connector 238">
            <a:extLst>
              <a:ext uri="{FF2B5EF4-FFF2-40B4-BE49-F238E27FC236}">
                <a16:creationId xmlns:a16="http://schemas.microsoft.com/office/drawing/2014/main" id="{850D0008-A906-50CE-C2B8-8362406AFFEF}"/>
              </a:ext>
            </a:extLst>
          </p:cNvPr>
          <p:cNvCxnSpPr>
            <a:cxnSpLocks/>
            <a:stCxn id="235" idx="0"/>
            <a:endCxn id="220" idx="2"/>
          </p:cNvCxnSpPr>
          <p:nvPr/>
        </p:nvCxnSpPr>
        <p:spPr>
          <a:xfrm flipV="1">
            <a:off x="6358725" y="5500258"/>
            <a:ext cx="0" cy="21205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Arrow Connector 239">
            <a:extLst>
              <a:ext uri="{FF2B5EF4-FFF2-40B4-BE49-F238E27FC236}">
                <a16:creationId xmlns:a16="http://schemas.microsoft.com/office/drawing/2014/main" id="{8DB41CA1-55C1-9DC6-DF98-FB3354E7E8A4}"/>
              </a:ext>
            </a:extLst>
          </p:cNvPr>
          <p:cNvCxnSpPr>
            <a:cxnSpLocks/>
            <a:stCxn id="220" idx="3"/>
          </p:cNvCxnSpPr>
          <p:nvPr/>
        </p:nvCxnSpPr>
        <p:spPr>
          <a:xfrm>
            <a:off x="6547830" y="5321267"/>
            <a:ext cx="81533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1" name="TextBox 240">
            <a:extLst>
              <a:ext uri="{FF2B5EF4-FFF2-40B4-BE49-F238E27FC236}">
                <a16:creationId xmlns:a16="http://schemas.microsoft.com/office/drawing/2014/main" id="{4080795F-E088-2D39-5FBE-6B9E949CB69F}"/>
              </a:ext>
            </a:extLst>
          </p:cNvPr>
          <p:cNvSpPr txBox="1"/>
          <p:nvPr/>
        </p:nvSpPr>
        <p:spPr>
          <a:xfrm>
            <a:off x="6590528" y="5031182"/>
            <a:ext cx="729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Carry</a:t>
            </a:r>
            <a:endParaRPr lang="en-CN" dirty="0"/>
          </a:p>
        </p:txBody>
      </p:sp>
      <p:sp>
        <p:nvSpPr>
          <p:cNvPr id="242" name="Oval 241">
            <a:extLst>
              <a:ext uri="{FF2B5EF4-FFF2-40B4-BE49-F238E27FC236}">
                <a16:creationId xmlns:a16="http://schemas.microsoft.com/office/drawing/2014/main" id="{F5038EE3-07FE-5B39-E7CC-DFD55ECB2097}"/>
              </a:ext>
            </a:extLst>
          </p:cNvPr>
          <p:cNvSpPr/>
          <p:nvPr/>
        </p:nvSpPr>
        <p:spPr>
          <a:xfrm>
            <a:off x="4815580" y="4603443"/>
            <a:ext cx="71469" cy="7146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243" name="Elbow Connector 242">
            <a:extLst>
              <a:ext uri="{FF2B5EF4-FFF2-40B4-BE49-F238E27FC236}">
                <a16:creationId xmlns:a16="http://schemas.microsoft.com/office/drawing/2014/main" id="{0BB39579-85A9-CA3E-0D81-B2F9635114DF}"/>
              </a:ext>
            </a:extLst>
          </p:cNvPr>
          <p:cNvCxnSpPr>
            <a:cxnSpLocks/>
            <a:stCxn id="242" idx="4"/>
            <a:endCxn id="211" idx="1"/>
          </p:cNvCxnSpPr>
          <p:nvPr/>
        </p:nvCxnSpPr>
        <p:spPr>
          <a:xfrm rot="16200000" flipH="1">
            <a:off x="4958669" y="4567557"/>
            <a:ext cx="545283" cy="759991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4" name="Elbow Connector 243">
            <a:extLst>
              <a:ext uri="{FF2B5EF4-FFF2-40B4-BE49-F238E27FC236}">
                <a16:creationId xmlns:a16="http://schemas.microsoft.com/office/drawing/2014/main" id="{7128B8E6-8999-D390-1C20-1585954F08F8}"/>
              </a:ext>
            </a:extLst>
          </p:cNvPr>
          <p:cNvCxnSpPr>
            <a:cxnSpLocks/>
            <a:stCxn id="245" idx="4"/>
            <a:endCxn id="212" idx="1"/>
          </p:cNvCxnSpPr>
          <p:nvPr/>
        </p:nvCxnSpPr>
        <p:spPr>
          <a:xfrm rot="16200000" flipH="1">
            <a:off x="4618268" y="4720469"/>
            <a:ext cx="1034180" cy="942466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5" name="Oval 244">
            <a:extLst>
              <a:ext uri="{FF2B5EF4-FFF2-40B4-BE49-F238E27FC236}">
                <a16:creationId xmlns:a16="http://schemas.microsoft.com/office/drawing/2014/main" id="{A26DD4D3-9385-A653-9E12-4F546E98902A}"/>
              </a:ext>
            </a:extLst>
          </p:cNvPr>
          <p:cNvSpPr/>
          <p:nvPr/>
        </p:nvSpPr>
        <p:spPr>
          <a:xfrm>
            <a:off x="4628390" y="4603143"/>
            <a:ext cx="71469" cy="7146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246" name="Elbow Connector 245">
            <a:extLst>
              <a:ext uri="{FF2B5EF4-FFF2-40B4-BE49-F238E27FC236}">
                <a16:creationId xmlns:a16="http://schemas.microsoft.com/office/drawing/2014/main" id="{B7FCDAF0-9EF5-B729-929B-7A36068ED2CC}"/>
              </a:ext>
            </a:extLst>
          </p:cNvPr>
          <p:cNvCxnSpPr>
            <a:cxnSpLocks/>
            <a:stCxn id="140" idx="3"/>
            <a:endCxn id="217" idx="1"/>
          </p:cNvCxnSpPr>
          <p:nvPr/>
        </p:nvCxnSpPr>
        <p:spPr>
          <a:xfrm flipV="1">
            <a:off x="3834290" y="4640473"/>
            <a:ext cx="1776754" cy="676448"/>
          </a:xfrm>
          <a:prstGeom prst="bentConnector3">
            <a:avLst>
              <a:gd name="adj1" fmla="val 40417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0" name="Rectangle 249">
            <a:extLst>
              <a:ext uri="{FF2B5EF4-FFF2-40B4-BE49-F238E27FC236}">
                <a16:creationId xmlns:a16="http://schemas.microsoft.com/office/drawing/2014/main" id="{0E1BCE5F-BC5F-F56D-D1E6-195073AE9C3D}"/>
              </a:ext>
            </a:extLst>
          </p:cNvPr>
          <p:cNvSpPr/>
          <p:nvPr/>
        </p:nvSpPr>
        <p:spPr>
          <a:xfrm>
            <a:off x="1797590" y="3062134"/>
            <a:ext cx="2504568" cy="33578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51" name="Rectangle 250">
            <a:extLst>
              <a:ext uri="{FF2B5EF4-FFF2-40B4-BE49-F238E27FC236}">
                <a16:creationId xmlns:a16="http://schemas.microsoft.com/office/drawing/2014/main" id="{838F0E6D-206E-49DD-1DA6-7CA66F2434FA}"/>
              </a:ext>
            </a:extLst>
          </p:cNvPr>
          <p:cNvSpPr/>
          <p:nvPr/>
        </p:nvSpPr>
        <p:spPr>
          <a:xfrm>
            <a:off x="4438545" y="3069272"/>
            <a:ext cx="2504568" cy="33578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52" name="Left Brace 251">
            <a:extLst>
              <a:ext uri="{FF2B5EF4-FFF2-40B4-BE49-F238E27FC236}">
                <a16:creationId xmlns:a16="http://schemas.microsoft.com/office/drawing/2014/main" id="{8C0912FD-39A2-E371-5571-24C1EB80D3E2}"/>
              </a:ext>
            </a:extLst>
          </p:cNvPr>
          <p:cNvSpPr/>
          <p:nvPr/>
        </p:nvSpPr>
        <p:spPr>
          <a:xfrm rot="5400000">
            <a:off x="6250649" y="-1841391"/>
            <a:ext cx="440252" cy="9364029"/>
          </a:xfrm>
          <a:prstGeom prst="leftBrace">
            <a:avLst>
              <a:gd name="adj1" fmla="val 399136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53" name="TextBox 252">
            <a:extLst>
              <a:ext uri="{FF2B5EF4-FFF2-40B4-BE49-F238E27FC236}">
                <a16:creationId xmlns:a16="http://schemas.microsoft.com/office/drawing/2014/main" id="{E8D60059-D85D-A67D-9468-0BC72D0AD8A5}"/>
              </a:ext>
            </a:extLst>
          </p:cNvPr>
          <p:cNvSpPr txBox="1"/>
          <p:nvPr/>
        </p:nvSpPr>
        <p:spPr>
          <a:xfrm>
            <a:off x="3410855" y="2113191"/>
            <a:ext cx="49947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Repeat</a:t>
            </a:r>
            <a:r>
              <a:rPr lang="zh-CN" altLang="en-US" sz="2800" dirty="0"/>
              <a:t> </a:t>
            </a:r>
            <a:r>
              <a:rPr lang="en-US" altLang="zh-CN" sz="2800" dirty="0"/>
              <a:t>this</a:t>
            </a:r>
            <a:r>
              <a:rPr lang="zh-CN" altLang="en-US" sz="2800" dirty="0"/>
              <a:t> </a:t>
            </a:r>
            <a:r>
              <a:rPr lang="en-US" altLang="zh-CN" sz="2800" dirty="0"/>
              <a:t>block</a:t>
            </a:r>
            <a:r>
              <a:rPr lang="zh-CN" altLang="en-US" sz="2800" dirty="0"/>
              <a:t> </a:t>
            </a:r>
            <a:r>
              <a:rPr lang="en-US" altLang="zh-CN" sz="2800" dirty="0"/>
              <a:t>next</a:t>
            </a:r>
            <a:r>
              <a:rPr lang="zh-CN" altLang="en-US" sz="2800" dirty="0"/>
              <a:t> </a:t>
            </a:r>
            <a:r>
              <a:rPr lang="en-US" altLang="zh-CN" sz="2800" dirty="0"/>
              <a:t>31</a:t>
            </a:r>
            <a:r>
              <a:rPr lang="zh-CN" altLang="en-US" sz="2800" dirty="0"/>
              <a:t> </a:t>
            </a:r>
            <a:r>
              <a:rPr lang="en-US" altLang="zh-CN" sz="2800" dirty="0"/>
              <a:t>times</a:t>
            </a:r>
            <a:endParaRPr lang="en-CN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1767306-78ED-785E-FE97-C5172A4016B9}"/>
              </a:ext>
            </a:extLst>
          </p:cNvPr>
          <p:cNvSpPr txBox="1"/>
          <p:nvPr/>
        </p:nvSpPr>
        <p:spPr>
          <a:xfrm>
            <a:off x="7180573" y="5281961"/>
            <a:ext cx="381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…</a:t>
            </a:r>
            <a:endParaRPr lang="en-C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AE78DD-9C91-104B-ECC8-B23CFC44AEB6}"/>
              </a:ext>
            </a:extLst>
          </p:cNvPr>
          <p:cNvSpPr txBox="1"/>
          <p:nvPr/>
        </p:nvSpPr>
        <p:spPr>
          <a:xfrm>
            <a:off x="7353397" y="3658923"/>
            <a:ext cx="41908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Pros:</a:t>
            </a:r>
            <a:r>
              <a:rPr lang="zh-CN" altLang="en-US" sz="2400" dirty="0"/>
              <a:t> </a:t>
            </a:r>
            <a:r>
              <a:rPr lang="en-US" altLang="zh-CN" sz="2400" dirty="0"/>
              <a:t>It</a:t>
            </a:r>
            <a:r>
              <a:rPr lang="zh-CN" altLang="en-US" sz="2400" dirty="0"/>
              <a:t> </a:t>
            </a:r>
            <a:r>
              <a:rPr lang="en-US" altLang="zh-CN" sz="2400" dirty="0"/>
              <a:t>works,</a:t>
            </a:r>
            <a:r>
              <a:rPr lang="zh-CN" altLang="en-US" sz="2400" dirty="0"/>
              <a:t> </a:t>
            </a:r>
            <a:r>
              <a:rPr lang="en-US" altLang="zh-CN" sz="2400" dirty="0"/>
              <a:t>and</a:t>
            </a:r>
            <a:r>
              <a:rPr lang="zh-CN" altLang="en-US" sz="2400" dirty="0"/>
              <a:t> </a:t>
            </a:r>
            <a:r>
              <a:rPr lang="en-US" altLang="zh-CN" sz="2400" dirty="0"/>
              <a:t>it</a:t>
            </a:r>
            <a:r>
              <a:rPr lang="zh-CN" altLang="en-US" sz="2400" dirty="0"/>
              <a:t> </a:t>
            </a:r>
            <a:r>
              <a:rPr lang="en-US" altLang="zh-CN" sz="2400" dirty="0"/>
              <a:t>is</a:t>
            </a:r>
            <a:r>
              <a:rPr lang="zh-CN" altLang="en-US" sz="2400" dirty="0"/>
              <a:t> </a:t>
            </a:r>
            <a:r>
              <a:rPr lang="en-US" altLang="zh-CN" sz="2400" dirty="0"/>
              <a:t>simple!</a:t>
            </a:r>
          </a:p>
          <a:p>
            <a:r>
              <a:rPr lang="en-US" altLang="zh-CN" sz="2400" dirty="0"/>
              <a:t>Cons:</a:t>
            </a:r>
            <a:r>
              <a:rPr lang="zh-CN" altLang="en-US" sz="2400" dirty="0"/>
              <a:t> </a:t>
            </a:r>
            <a:r>
              <a:rPr lang="en-US" altLang="zh-CN" sz="2400" dirty="0"/>
              <a:t>Slow...</a:t>
            </a:r>
            <a:r>
              <a:rPr lang="zh-CN" altLang="en-US" sz="2400" dirty="0"/>
              <a:t>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longest</a:t>
            </a:r>
            <a:r>
              <a:rPr lang="zh-CN" altLang="en-US" sz="2400" dirty="0"/>
              <a:t> </a:t>
            </a:r>
            <a:r>
              <a:rPr lang="en-US" altLang="zh-CN" sz="2400" dirty="0"/>
              <a:t>path</a:t>
            </a:r>
            <a:r>
              <a:rPr lang="zh-CN" altLang="en-US" sz="2400" dirty="0"/>
              <a:t> </a:t>
            </a:r>
            <a:r>
              <a:rPr lang="en-US" altLang="zh-CN" sz="2400" dirty="0"/>
              <a:t>is</a:t>
            </a:r>
            <a:r>
              <a:rPr lang="zh-CN" altLang="en-US" sz="2400" dirty="0"/>
              <a:t> </a:t>
            </a:r>
            <a:r>
              <a:rPr lang="en-US" altLang="zh-CN" sz="2400" dirty="0"/>
              <a:t>linear</a:t>
            </a:r>
            <a:r>
              <a:rPr lang="zh-CN" altLang="en-US" sz="2400" dirty="0"/>
              <a:t> </a:t>
            </a:r>
            <a:r>
              <a:rPr lang="en-US" altLang="zh-CN" sz="2400" dirty="0"/>
              <a:t>to</a:t>
            </a:r>
            <a:r>
              <a:rPr lang="zh-CN" altLang="en-US" sz="2400" dirty="0"/>
              <a:t>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bit</a:t>
            </a:r>
            <a:r>
              <a:rPr lang="zh-CN" altLang="en-US" sz="2400" dirty="0"/>
              <a:t> </a:t>
            </a:r>
            <a:r>
              <a:rPr lang="en-US" altLang="zh-CN" sz="2400" dirty="0"/>
              <a:t>width.</a:t>
            </a:r>
            <a:endParaRPr lang="en-CN" sz="2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6881BFE1-81C5-DA93-BF70-E786DAE63BFE}"/>
                  </a:ext>
                </a:extLst>
              </p14:cNvPr>
              <p14:cNvContentPartPr/>
              <p14:nvPr/>
            </p14:nvContentPartPr>
            <p14:xfrm>
              <a:off x="542837" y="3643617"/>
              <a:ext cx="6975000" cy="16455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6881BFE1-81C5-DA93-BF70-E786DAE63BF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79837" y="3580617"/>
                <a:ext cx="7100640" cy="1771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18084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3AB83E-92A7-0C37-6779-20176F3619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75B87C-34C2-D663-9723-D05435877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087" y="262180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5400" dirty="0"/>
              <a:t>Recap:</a:t>
            </a:r>
            <a:r>
              <a:rPr lang="zh-CN" altLang="en-US" sz="5400" dirty="0"/>
              <a:t> </a:t>
            </a:r>
            <a:r>
              <a:rPr lang="en-CN" altLang="zh-CN" sz="5400" dirty="0"/>
              <a:t>The</a:t>
            </a:r>
            <a:r>
              <a:rPr lang="zh-CN" altLang="en-US" sz="5400" dirty="0"/>
              <a:t> </a:t>
            </a:r>
            <a:r>
              <a:rPr lang="en-US" altLang="zh-CN" sz="5400" dirty="0"/>
              <a:t>Valve-Liquid</a:t>
            </a:r>
            <a:r>
              <a:rPr lang="zh-CN" altLang="en-US" sz="5400" dirty="0"/>
              <a:t> </a:t>
            </a:r>
            <a:r>
              <a:rPr lang="en-US" altLang="zh-CN" sz="5400" dirty="0"/>
              <a:t>Model</a:t>
            </a:r>
            <a:endParaRPr lang="en-CN" sz="5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55FF3B-112B-2ABE-C0B6-DD91A36D73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27804" y="1825625"/>
            <a:ext cx="4699168" cy="4351338"/>
          </a:xfrm>
        </p:spPr>
        <p:txBody>
          <a:bodyPr>
            <a:normAutofit/>
          </a:bodyPr>
          <a:lstStyle/>
          <a:p>
            <a:r>
              <a:rPr lang="en-US" altLang="zh-CN" sz="3600" dirty="0"/>
              <a:t>NAND:</a:t>
            </a:r>
            <a:r>
              <a:rPr lang="zh-CN" altLang="en-US" sz="3600" dirty="0"/>
              <a:t> </a:t>
            </a:r>
            <a:r>
              <a:rPr lang="en-US" altLang="zh-CN" sz="3600" dirty="0"/>
              <a:t>NOT</a:t>
            </a:r>
            <a:r>
              <a:rPr lang="zh-CN" altLang="en-US" sz="3600" dirty="0"/>
              <a:t> </a:t>
            </a:r>
            <a:r>
              <a:rPr lang="en-US" altLang="zh-CN" sz="3600" dirty="0"/>
              <a:t>(A</a:t>
            </a:r>
            <a:r>
              <a:rPr lang="zh-CN" altLang="en-US" sz="3600" dirty="0"/>
              <a:t> </a:t>
            </a:r>
            <a:r>
              <a:rPr lang="en-US" altLang="zh-CN" sz="3600" dirty="0"/>
              <a:t>&amp;</a:t>
            </a:r>
            <a:r>
              <a:rPr lang="zh-CN" altLang="en-US" sz="3600" dirty="0"/>
              <a:t> </a:t>
            </a:r>
            <a:r>
              <a:rPr lang="en-US" altLang="zh-CN" sz="3600" dirty="0"/>
              <a:t>B)</a:t>
            </a:r>
          </a:p>
          <a:p>
            <a:r>
              <a:rPr lang="en-US" altLang="zh-CN" sz="3600" dirty="0"/>
              <a:t>NAND</a:t>
            </a:r>
            <a:r>
              <a:rPr lang="zh-CN" altLang="en-US" sz="3600" dirty="0"/>
              <a:t> </a:t>
            </a:r>
            <a:r>
              <a:rPr lang="en-US" altLang="zh-CN" sz="3600" dirty="0"/>
              <a:t>itself</a:t>
            </a:r>
            <a:r>
              <a:rPr lang="zh-CN" altLang="en-US" sz="3600" dirty="0"/>
              <a:t> </a:t>
            </a:r>
            <a:r>
              <a:rPr lang="en-US" altLang="zh-CN" sz="3600" dirty="0"/>
              <a:t>is</a:t>
            </a:r>
            <a:r>
              <a:rPr lang="zh-CN" altLang="en-US" sz="3600" dirty="0"/>
              <a:t> </a:t>
            </a:r>
            <a:r>
              <a:rPr lang="en-US" altLang="zh-CN" sz="3600" dirty="0"/>
              <a:t>Turing</a:t>
            </a:r>
            <a:r>
              <a:rPr lang="zh-CN" altLang="en-US" sz="3600" dirty="0"/>
              <a:t> </a:t>
            </a:r>
            <a:r>
              <a:rPr lang="en-US" altLang="zh-CN" sz="3600" dirty="0"/>
              <a:t>Complete</a:t>
            </a:r>
          </a:p>
          <a:p>
            <a:pPr lvl="1"/>
            <a:r>
              <a:rPr lang="en-US" altLang="zh-CN" sz="3200" dirty="0"/>
              <a:t>A</a:t>
            </a:r>
            <a:r>
              <a:rPr lang="zh-CN" altLang="en-US" sz="3200" dirty="0"/>
              <a:t> </a:t>
            </a:r>
            <a:r>
              <a:rPr lang="en-US" altLang="zh-CN" sz="3200" dirty="0"/>
              <a:t>&amp;</a:t>
            </a:r>
            <a:r>
              <a:rPr lang="zh-CN" altLang="en-US" sz="3200" dirty="0"/>
              <a:t> </a:t>
            </a:r>
            <a:r>
              <a:rPr lang="en-US" altLang="zh-CN" sz="3200" dirty="0"/>
              <a:t>B</a:t>
            </a:r>
          </a:p>
          <a:p>
            <a:pPr lvl="1"/>
            <a:r>
              <a:rPr lang="en-US" altLang="zh-CN" sz="3200" dirty="0"/>
              <a:t>A</a:t>
            </a:r>
            <a:r>
              <a:rPr lang="zh-CN" altLang="en-US" sz="3200" dirty="0"/>
              <a:t> </a:t>
            </a:r>
            <a:r>
              <a:rPr lang="en-US" altLang="zh-CN" sz="3200" dirty="0"/>
              <a:t>|</a:t>
            </a:r>
            <a:r>
              <a:rPr lang="zh-CN" altLang="en-US" sz="3200" dirty="0"/>
              <a:t> </a:t>
            </a:r>
            <a:r>
              <a:rPr lang="en-US" altLang="zh-CN" sz="3200" dirty="0"/>
              <a:t>B</a:t>
            </a:r>
          </a:p>
          <a:p>
            <a:pPr lvl="1"/>
            <a:r>
              <a:rPr lang="en-US" altLang="zh-CN" sz="3200" dirty="0"/>
              <a:t>A</a:t>
            </a:r>
            <a:r>
              <a:rPr lang="zh-CN" altLang="en-US" sz="3200" dirty="0"/>
              <a:t> </a:t>
            </a:r>
            <a:r>
              <a:rPr lang="en-US" altLang="zh-CN" sz="3200" dirty="0"/>
              <a:t>^</a:t>
            </a:r>
            <a:r>
              <a:rPr lang="zh-CN" altLang="en-US" sz="3200" dirty="0"/>
              <a:t> </a:t>
            </a:r>
            <a:r>
              <a:rPr lang="en-US" altLang="zh-CN" sz="3200" dirty="0"/>
              <a:t>B</a:t>
            </a:r>
            <a:endParaRPr lang="en-CN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06507E-818E-793E-723E-F4BE7200AA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40957-62BF-4542-96BE-69EFFC00C212}" type="slidenum">
              <a:rPr lang="en-CN" smtClean="0"/>
              <a:t>33</a:t>
            </a:fld>
            <a:endParaRPr lang="en-CN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506FD94-A8F0-4F54-A683-D24A744ECCDD}"/>
              </a:ext>
            </a:extLst>
          </p:cNvPr>
          <p:cNvGrpSpPr/>
          <p:nvPr/>
        </p:nvGrpSpPr>
        <p:grpSpPr>
          <a:xfrm>
            <a:off x="0" y="1825625"/>
            <a:ext cx="6672286" cy="4116882"/>
            <a:chOff x="1252632" y="2362200"/>
            <a:chExt cx="4983029" cy="3074590"/>
          </a:xfrm>
        </p:grpSpPr>
        <p:sp>
          <p:nvSpPr>
            <p:cNvPr id="6" name="Rectangle 171" descr="25%">
              <a:extLst>
                <a:ext uri="{FF2B5EF4-FFF2-40B4-BE49-F238E27FC236}">
                  <a16:creationId xmlns:a16="http://schemas.microsoft.com/office/drawing/2014/main" id="{11FA4ABE-F91A-4E23-7A72-990738B9C60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3608507" y="3321049"/>
              <a:ext cx="189167" cy="598091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grpSp>
          <p:nvGrpSpPr>
            <p:cNvPr id="7" name="Group 301">
              <a:extLst>
                <a:ext uri="{FF2B5EF4-FFF2-40B4-BE49-F238E27FC236}">
                  <a16:creationId xmlns:a16="http://schemas.microsoft.com/office/drawing/2014/main" id="{85C47E6D-AAC2-8844-9EB0-EFA996CB142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43200" y="3118246"/>
              <a:ext cx="957660" cy="519782"/>
              <a:chOff x="2736" y="1920"/>
              <a:chExt cx="912" cy="495"/>
            </a:xfrm>
          </p:grpSpPr>
          <p:sp>
            <p:nvSpPr>
              <p:cNvPr id="104" name="Rectangle 170" descr="25%">
                <a:extLst>
                  <a:ext uri="{FF2B5EF4-FFF2-40B4-BE49-F238E27FC236}">
                    <a16:creationId xmlns:a16="http://schemas.microsoft.com/office/drawing/2014/main" id="{FFF71E1F-5ABE-2A88-81EA-557EC51051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36" y="1920"/>
                <a:ext cx="192" cy="495"/>
              </a:xfrm>
              <a:prstGeom prst="rect">
                <a:avLst/>
              </a:prstGeom>
              <a:blipFill dpi="0" rotWithShape="0">
                <a:blip r:embed="rId3"/>
                <a:srcRect/>
                <a:tile tx="0" ty="0" sx="100000" sy="100000" flip="none" algn="tl"/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030305"/>
                  </a:buClr>
                  <a:buChar char="•"/>
                  <a:defRPr sz="24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FontTx/>
                  <a:buNone/>
                </a:pPr>
                <a:endParaRPr lang="en-US" altLang="en-US" sz="1800" b="1">
                  <a:solidFill>
                    <a:srgbClr val="251F07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05" name="Rectangle 171" descr="25%">
                <a:extLst>
                  <a:ext uri="{FF2B5EF4-FFF2-40B4-BE49-F238E27FC236}">
                    <a16:creationId xmlns:a16="http://schemas.microsoft.com/office/drawing/2014/main" id="{D0B84173-13AF-AE44-5299-C0BE772B55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28" y="2208"/>
                <a:ext cx="720" cy="192"/>
              </a:xfrm>
              <a:prstGeom prst="rect">
                <a:avLst/>
              </a:prstGeom>
              <a:blipFill dpi="0" rotWithShape="0">
                <a:blip r:embed="rId3"/>
                <a:srcRect/>
                <a:tile tx="0" ty="0" sx="100000" sy="100000" flip="none" algn="tl"/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030305"/>
                  </a:buClr>
                  <a:buChar char="•"/>
                  <a:defRPr sz="24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FontTx/>
                  <a:buNone/>
                </a:pPr>
                <a:endParaRPr lang="en-US" altLang="en-US" sz="1800" b="1">
                  <a:solidFill>
                    <a:srgbClr val="251F07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06" name="Line 175">
                <a:extLst>
                  <a:ext uri="{FF2B5EF4-FFF2-40B4-BE49-F238E27FC236}">
                    <a16:creationId xmlns:a16="http://schemas.microsoft.com/office/drawing/2014/main" id="{A34EA345-DFB2-CEB1-D910-0E9801E733A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110" y="2304"/>
                <a:ext cx="431" cy="5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triangle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8" name="Rectangle 119" descr="50%">
              <a:extLst>
                <a:ext uri="{FF2B5EF4-FFF2-40B4-BE49-F238E27FC236}">
                  <a16:creationId xmlns:a16="http://schemas.microsoft.com/office/drawing/2014/main" id="{D0A94200-A888-5C0B-2307-12BBE88155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87958" y="4680743"/>
              <a:ext cx="1479189" cy="201613"/>
            </a:xfrm>
            <a:prstGeom prst="rect">
              <a:avLst/>
            </a:prstGeom>
            <a:blipFill dpi="0" rotWithShape="0">
              <a:blip r:embed="rId4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9" name="Rectangle 120" descr="50%">
              <a:extLst>
                <a:ext uri="{FF2B5EF4-FFF2-40B4-BE49-F238E27FC236}">
                  <a16:creationId xmlns:a16="http://schemas.microsoft.com/office/drawing/2014/main" id="{2539BA49-7986-EF95-0D21-3EF32CC896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87153" y="2916634"/>
              <a:ext cx="705644" cy="201613"/>
            </a:xfrm>
            <a:prstGeom prst="rect">
              <a:avLst/>
            </a:prstGeom>
            <a:blipFill dpi="0" rotWithShape="0">
              <a:blip r:embed="rId4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0" name="Rectangle 121">
              <a:extLst>
                <a:ext uri="{FF2B5EF4-FFF2-40B4-BE49-F238E27FC236}">
                  <a16:creationId xmlns:a16="http://schemas.microsoft.com/office/drawing/2014/main" id="{5DE242BC-3742-B7E1-317B-56C2143ECA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6750" y="2866231"/>
              <a:ext cx="756047" cy="5040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1" name="Rectangle 122">
              <a:extLst>
                <a:ext uri="{FF2B5EF4-FFF2-40B4-BE49-F238E27FC236}">
                  <a16:creationId xmlns:a16="http://schemas.microsoft.com/office/drawing/2014/main" id="{F5D9957B-49BC-6EC7-73BB-B9AF563F01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88766" y="3118247"/>
              <a:ext cx="504031" cy="5040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2" name="Rectangle 123">
              <a:extLst>
                <a:ext uri="{FF2B5EF4-FFF2-40B4-BE49-F238E27FC236}">
                  <a16:creationId xmlns:a16="http://schemas.microsoft.com/office/drawing/2014/main" id="{2D895EE2-9CA7-76BB-A2FF-EFA79C9360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2797" y="2362200"/>
              <a:ext cx="50403" cy="554434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3" name="Rectangle 124">
              <a:extLst>
                <a:ext uri="{FF2B5EF4-FFF2-40B4-BE49-F238E27FC236}">
                  <a16:creationId xmlns:a16="http://schemas.microsoft.com/office/drawing/2014/main" id="{C217890A-DFAE-7D5A-9A32-1B4FAE3001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2798" y="3118247"/>
              <a:ext cx="49428" cy="552530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4" name="Rectangle 125">
              <a:extLst>
                <a:ext uri="{FF2B5EF4-FFF2-40B4-BE49-F238E27FC236}">
                  <a16:creationId xmlns:a16="http://schemas.microsoft.com/office/drawing/2014/main" id="{B2579A41-15BA-F286-7EEE-FA9FFE1B06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0782" y="2916634"/>
              <a:ext cx="50403" cy="50403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5" name="Rectangle 126">
              <a:extLst>
                <a:ext uri="{FF2B5EF4-FFF2-40B4-BE49-F238E27FC236}">
                  <a16:creationId xmlns:a16="http://schemas.microsoft.com/office/drawing/2014/main" id="{BA5EC733-E5C0-2E1C-50F8-4AE35C0820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0782" y="3067844"/>
              <a:ext cx="50403" cy="50403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6" name="Rectangle 127">
              <a:extLst>
                <a:ext uri="{FF2B5EF4-FFF2-40B4-BE49-F238E27FC236}">
                  <a16:creationId xmlns:a16="http://schemas.microsoft.com/office/drawing/2014/main" id="{C0064FD6-5FAA-0929-EFCE-6BE3FA602F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44813" y="2362200"/>
              <a:ext cx="50403" cy="554434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7" name="Rectangle 128">
              <a:extLst>
                <a:ext uri="{FF2B5EF4-FFF2-40B4-BE49-F238E27FC236}">
                  <a16:creationId xmlns:a16="http://schemas.microsoft.com/office/drawing/2014/main" id="{D4E08978-12F6-DB9E-90DB-233A3D7271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44813" y="3118247"/>
              <a:ext cx="50403" cy="30241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8" name="Rectangle 129">
              <a:extLst>
                <a:ext uri="{FF2B5EF4-FFF2-40B4-BE49-F238E27FC236}">
                  <a16:creationId xmlns:a16="http://schemas.microsoft.com/office/drawing/2014/main" id="{089B8569-9B64-45ED-E0F2-13B6C60BD0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95216" y="2866231"/>
              <a:ext cx="252016" cy="5040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9" name="Rectangle 130">
              <a:extLst>
                <a:ext uri="{FF2B5EF4-FFF2-40B4-BE49-F238E27FC236}">
                  <a16:creationId xmlns:a16="http://schemas.microsoft.com/office/drawing/2014/main" id="{083D187E-F5DD-8BA8-F08A-E4FD1A453E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96829" y="2916634"/>
              <a:ext cx="50403" cy="50403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0" name="Rectangle 131">
              <a:extLst>
                <a:ext uri="{FF2B5EF4-FFF2-40B4-BE49-F238E27FC236}">
                  <a16:creationId xmlns:a16="http://schemas.microsoft.com/office/drawing/2014/main" id="{A0CF4F9C-508A-3E7A-EB91-C0F7F85F82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96829" y="3067844"/>
              <a:ext cx="50403" cy="50403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1" name="Rectangle 132">
              <a:extLst>
                <a:ext uri="{FF2B5EF4-FFF2-40B4-BE49-F238E27FC236}">
                  <a16:creationId xmlns:a16="http://schemas.microsoft.com/office/drawing/2014/main" id="{E1C7D230-5447-DC80-57A3-F468E3B3D2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95216" y="3118247"/>
              <a:ext cx="252016" cy="5040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2" name="Rectangle 133">
              <a:extLst>
                <a:ext uri="{FF2B5EF4-FFF2-40B4-BE49-F238E27FC236}">
                  <a16:creationId xmlns:a16="http://schemas.microsoft.com/office/drawing/2014/main" id="{2F33A603-7041-2850-88D1-DB0EA0A089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98248" y="4630340"/>
              <a:ext cx="1368899" cy="5040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3" name="Rectangle 135">
              <a:extLst>
                <a:ext uri="{FF2B5EF4-FFF2-40B4-BE49-F238E27FC236}">
                  <a16:creationId xmlns:a16="http://schemas.microsoft.com/office/drawing/2014/main" id="{A69B68C9-88E5-6437-3E28-7F6E7AA79D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67147" y="4882356"/>
              <a:ext cx="50403" cy="554434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4" name="Rectangle 136">
              <a:extLst>
                <a:ext uri="{FF2B5EF4-FFF2-40B4-BE49-F238E27FC236}">
                  <a16:creationId xmlns:a16="http://schemas.microsoft.com/office/drawing/2014/main" id="{351725E3-8D05-8547-EA52-C5CAE9C1F3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15132" y="4680743"/>
              <a:ext cx="50403" cy="50403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5" name="Rectangle 137">
              <a:extLst>
                <a:ext uri="{FF2B5EF4-FFF2-40B4-BE49-F238E27FC236}">
                  <a16:creationId xmlns:a16="http://schemas.microsoft.com/office/drawing/2014/main" id="{9E13F09A-12D1-DCF8-DF42-237595FE31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15132" y="4831952"/>
              <a:ext cx="50403" cy="50403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6" name="Rectangle 138">
              <a:extLst>
                <a:ext uri="{FF2B5EF4-FFF2-40B4-BE49-F238E27FC236}">
                  <a16:creationId xmlns:a16="http://schemas.microsoft.com/office/drawing/2014/main" id="{5766E1E9-CDB1-EF39-1CAC-0A20244A46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19163" y="4882356"/>
              <a:ext cx="50403" cy="554434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7" name="Rectangle 139">
              <a:extLst>
                <a:ext uri="{FF2B5EF4-FFF2-40B4-BE49-F238E27FC236}">
                  <a16:creationId xmlns:a16="http://schemas.microsoft.com/office/drawing/2014/main" id="{35BA4F5D-69A4-F14D-9B9E-7B4759BFE0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69566" y="4630340"/>
              <a:ext cx="252016" cy="5040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8" name="Rectangle 140">
              <a:extLst>
                <a:ext uri="{FF2B5EF4-FFF2-40B4-BE49-F238E27FC236}">
                  <a16:creationId xmlns:a16="http://schemas.microsoft.com/office/drawing/2014/main" id="{B85AFAA5-42B0-C43E-4228-99F2460FC0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71179" y="4680743"/>
              <a:ext cx="50403" cy="50403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9" name="Rectangle 141">
              <a:extLst>
                <a:ext uri="{FF2B5EF4-FFF2-40B4-BE49-F238E27FC236}">
                  <a16:creationId xmlns:a16="http://schemas.microsoft.com/office/drawing/2014/main" id="{55B972FE-5973-6C61-F670-9E496457F5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71179" y="4831952"/>
              <a:ext cx="50403" cy="50403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30" name="Rectangle 142">
              <a:extLst>
                <a:ext uri="{FF2B5EF4-FFF2-40B4-BE49-F238E27FC236}">
                  <a16:creationId xmlns:a16="http://schemas.microsoft.com/office/drawing/2014/main" id="{78F30A82-3372-E017-9F73-8D2BC398BB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69566" y="4882356"/>
              <a:ext cx="252016" cy="5040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31" name="Rectangle 146" descr="50%">
              <a:extLst>
                <a:ext uri="{FF2B5EF4-FFF2-40B4-BE49-F238E27FC236}">
                  <a16:creationId xmlns:a16="http://schemas.microsoft.com/office/drawing/2014/main" id="{22DA4A97-A3F0-6DF9-F5A2-371B114F6E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43200" y="2362200"/>
              <a:ext cx="201613" cy="554434"/>
            </a:xfrm>
            <a:prstGeom prst="rect">
              <a:avLst/>
            </a:prstGeom>
            <a:blipFill dpi="0" rotWithShape="0">
              <a:blip r:embed="rId4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32" name="Rectangle 147">
              <a:extLst>
                <a:ext uri="{FF2B5EF4-FFF2-40B4-BE49-F238E27FC236}">
                  <a16:creationId xmlns:a16="http://schemas.microsoft.com/office/drawing/2014/main" id="{37CDEB73-0BA4-9BCE-781E-F7FAD49E21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95216" y="3370264"/>
              <a:ext cx="603862" cy="50401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33" name="Rectangle 148">
              <a:extLst>
                <a:ext uri="{FF2B5EF4-FFF2-40B4-BE49-F238E27FC236}">
                  <a16:creationId xmlns:a16="http://schemas.microsoft.com/office/drawing/2014/main" id="{DB56E155-3D1C-5411-15F4-54AA7C30E0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1822" y="3622279"/>
              <a:ext cx="933494" cy="48498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34" name="Rectangle 150">
              <a:extLst>
                <a:ext uri="{FF2B5EF4-FFF2-40B4-BE49-F238E27FC236}">
                  <a16:creationId xmlns:a16="http://schemas.microsoft.com/office/drawing/2014/main" id="{A5CE8E93-D4B8-8EAB-535F-FA0C813EF0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88766" y="3118246"/>
              <a:ext cx="51377" cy="1562495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35" name="Rectangle 151" descr="50%">
              <a:extLst>
                <a:ext uri="{FF2B5EF4-FFF2-40B4-BE49-F238E27FC236}">
                  <a16:creationId xmlns:a16="http://schemas.microsoft.com/office/drawing/2014/main" id="{82D7667B-0378-2995-5B33-3CB800520B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87153" y="3118246"/>
              <a:ext cx="201613" cy="1796653"/>
            </a:xfrm>
            <a:prstGeom prst="rect">
              <a:avLst/>
            </a:prstGeom>
            <a:blipFill dpi="0" rotWithShape="0">
              <a:blip r:embed="rId4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36" name="Rectangle 152">
              <a:extLst>
                <a:ext uri="{FF2B5EF4-FFF2-40B4-BE49-F238E27FC236}">
                  <a16:creationId xmlns:a16="http://schemas.microsoft.com/office/drawing/2014/main" id="{1660580D-E261-A4A1-DE5E-42B3312302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6750" y="2916634"/>
              <a:ext cx="50403" cy="504031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37" name="Rectangle 153">
              <a:extLst>
                <a:ext uri="{FF2B5EF4-FFF2-40B4-BE49-F238E27FC236}">
                  <a16:creationId xmlns:a16="http://schemas.microsoft.com/office/drawing/2014/main" id="{57986595-6993-C797-8859-E624080B6B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3525" y="3370263"/>
              <a:ext cx="453628" cy="5040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38" name="Rectangle 154">
              <a:extLst>
                <a:ext uri="{FF2B5EF4-FFF2-40B4-BE49-F238E27FC236}">
                  <a16:creationId xmlns:a16="http://schemas.microsoft.com/office/drawing/2014/main" id="{7FC6869F-2A1A-3CD6-4054-179F8B4C14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3525" y="3622278"/>
              <a:ext cx="453628" cy="5040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39" name="Rectangle 155">
              <a:extLst>
                <a:ext uri="{FF2B5EF4-FFF2-40B4-BE49-F238E27FC236}">
                  <a16:creationId xmlns:a16="http://schemas.microsoft.com/office/drawing/2014/main" id="{B72C94F7-1B62-EA95-7811-4B60C58782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3734" y="3672680"/>
              <a:ext cx="53420" cy="1264761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0" name="Rectangle 156" descr="50%">
              <a:extLst>
                <a:ext uri="{FF2B5EF4-FFF2-40B4-BE49-F238E27FC236}">
                  <a16:creationId xmlns:a16="http://schemas.microsoft.com/office/drawing/2014/main" id="{73B1A6A5-39EE-EF66-11B4-67E3B35962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3525" y="3420666"/>
              <a:ext cx="453628" cy="201613"/>
            </a:xfrm>
            <a:prstGeom prst="rect">
              <a:avLst/>
            </a:prstGeom>
            <a:blipFill dpi="0" rotWithShape="0">
              <a:blip r:embed="rId4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1" name="Rectangle 157" descr="25%">
              <a:extLst>
                <a:ext uri="{FF2B5EF4-FFF2-40B4-BE49-F238E27FC236}">
                  <a16:creationId xmlns:a16="http://schemas.microsoft.com/office/drawing/2014/main" id="{77FF0298-C9E9-D3D4-6747-7AF151F95B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17550" y="4882356"/>
              <a:ext cx="201613" cy="554434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grpSp>
          <p:nvGrpSpPr>
            <p:cNvPr id="42" name="Group 161">
              <a:extLst>
                <a:ext uri="{FF2B5EF4-FFF2-40B4-BE49-F238E27FC236}">
                  <a16:creationId xmlns:a16="http://schemas.microsoft.com/office/drawing/2014/main" id="{6DCC765A-78B2-7051-7C86-FC370F29C88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92797" y="2916634"/>
              <a:ext cx="504031" cy="201613"/>
              <a:chOff x="2304" y="1488"/>
              <a:chExt cx="480" cy="192"/>
            </a:xfrm>
          </p:grpSpPr>
          <p:sp>
            <p:nvSpPr>
              <p:cNvPr id="102" name="Rectangle 162">
                <a:extLst>
                  <a:ext uri="{FF2B5EF4-FFF2-40B4-BE49-F238E27FC236}">
                    <a16:creationId xmlns:a16="http://schemas.microsoft.com/office/drawing/2014/main" id="{34CC8D16-80CF-1474-31C9-9BFF3B11F9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04" y="1488"/>
                <a:ext cx="480" cy="192"/>
              </a:xfrm>
              <a:prstGeom prst="rect">
                <a:avLst/>
              </a:prstGeom>
              <a:solidFill>
                <a:srgbClr val="0099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030305"/>
                  </a:buClr>
                  <a:buChar char="•"/>
                  <a:defRPr sz="24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FontTx/>
                  <a:buNone/>
                </a:pPr>
                <a:endParaRPr lang="en-US" altLang="en-US" sz="1800" b="1">
                  <a:solidFill>
                    <a:srgbClr val="251F07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03" name="Rectangle 163" descr="Light upward diagonal">
                <a:extLst>
                  <a:ext uri="{FF2B5EF4-FFF2-40B4-BE49-F238E27FC236}">
                    <a16:creationId xmlns:a16="http://schemas.microsoft.com/office/drawing/2014/main" id="{D01E78AB-5597-CDE7-764C-FB909546F5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92" y="1488"/>
                <a:ext cx="96" cy="192"/>
              </a:xfrm>
              <a:prstGeom prst="rect">
                <a:avLst/>
              </a:prstGeom>
              <a:blipFill dpi="0" rotWithShape="0">
                <a:blip r:embed="rId5"/>
                <a:srcRect/>
                <a:tile tx="0" ty="0" sx="100000" sy="100000" flip="none" algn="tl"/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030305"/>
                  </a:buClr>
                  <a:buChar char="•"/>
                  <a:defRPr sz="24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FontTx/>
                  <a:buNone/>
                </a:pPr>
                <a:endParaRPr lang="en-US" altLang="en-US" sz="1800" b="1">
                  <a:solidFill>
                    <a:srgbClr val="251F07"/>
                  </a:solidFill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43" name="Group 166">
              <a:extLst>
                <a:ext uri="{FF2B5EF4-FFF2-40B4-BE49-F238E27FC236}">
                  <a16:creationId xmlns:a16="http://schemas.microsoft.com/office/drawing/2014/main" id="{6969D9A8-FA68-5D1F-F80B-43FA1574E78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67147" y="4680743"/>
              <a:ext cx="504031" cy="201613"/>
              <a:chOff x="2496" y="2448"/>
              <a:chExt cx="480" cy="192"/>
            </a:xfrm>
          </p:grpSpPr>
          <p:sp>
            <p:nvSpPr>
              <p:cNvPr id="100" name="Rectangle 167">
                <a:extLst>
                  <a:ext uri="{FF2B5EF4-FFF2-40B4-BE49-F238E27FC236}">
                    <a16:creationId xmlns:a16="http://schemas.microsoft.com/office/drawing/2014/main" id="{06F8E4BD-8377-F940-3F53-9E83A76687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96" y="2448"/>
                <a:ext cx="480" cy="192"/>
              </a:xfrm>
              <a:prstGeom prst="rect">
                <a:avLst/>
              </a:prstGeom>
              <a:solidFill>
                <a:srgbClr val="0099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030305"/>
                  </a:buClr>
                  <a:buChar char="•"/>
                  <a:defRPr sz="24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FontTx/>
                  <a:buNone/>
                </a:pPr>
                <a:endParaRPr lang="en-US" altLang="en-US" sz="1800" b="1">
                  <a:solidFill>
                    <a:srgbClr val="251F07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01" name="Rectangle 168" descr="Light upward diagonal">
                <a:extLst>
                  <a:ext uri="{FF2B5EF4-FFF2-40B4-BE49-F238E27FC236}">
                    <a16:creationId xmlns:a16="http://schemas.microsoft.com/office/drawing/2014/main" id="{D0D7F29C-9C54-A8B8-5AAE-14E15BA89A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92" y="2448"/>
                <a:ext cx="96" cy="192"/>
              </a:xfrm>
              <a:prstGeom prst="rect">
                <a:avLst/>
              </a:prstGeom>
              <a:blipFill dpi="0" rotWithShape="0">
                <a:blip r:embed="rId5"/>
                <a:srcRect/>
                <a:tile tx="0" ty="0" sx="100000" sy="100000" flip="none" algn="tl"/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030305"/>
                  </a:buClr>
                  <a:buChar char="•"/>
                  <a:defRPr sz="24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FontTx/>
                  <a:buNone/>
                </a:pPr>
                <a:endParaRPr lang="en-US" altLang="en-US" sz="1800" b="1">
                  <a:solidFill>
                    <a:srgbClr val="251F07"/>
                  </a:solidFill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46" name="Rectangle 170" descr="25%">
              <a:extLst>
                <a:ext uri="{FF2B5EF4-FFF2-40B4-BE49-F238E27FC236}">
                  <a16:creationId xmlns:a16="http://schemas.microsoft.com/office/drawing/2014/main" id="{C9D39D95-F49B-1CAD-D098-B0CA1127456B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4455931" y="3118247"/>
              <a:ext cx="201613" cy="519781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7" name="Rectangle 171" descr="25%">
              <a:extLst>
                <a:ext uri="{FF2B5EF4-FFF2-40B4-BE49-F238E27FC236}">
                  <a16:creationId xmlns:a16="http://schemas.microsoft.com/office/drawing/2014/main" id="{0BD61D81-8E53-A445-B764-415D39D39DC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3699885" y="3420666"/>
              <a:ext cx="756047" cy="201613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8" name="Line 175">
              <a:extLst>
                <a:ext uri="{FF2B5EF4-FFF2-40B4-BE49-F238E27FC236}">
                  <a16:creationId xmlns:a16="http://schemas.microsoft.com/office/drawing/2014/main" id="{1791ED4F-5E55-8E9A-D120-CD7FBF2983A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93592" y="3530921"/>
              <a:ext cx="485484" cy="945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9" name="Rectangle 119" descr="50%">
              <a:extLst>
                <a:ext uri="{FF2B5EF4-FFF2-40B4-BE49-F238E27FC236}">
                  <a16:creationId xmlns:a16="http://schemas.microsoft.com/office/drawing/2014/main" id="{42AC3B97-FEBA-F4AF-0BF3-C954944218A6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3869565" y="3924697"/>
              <a:ext cx="1544027" cy="201613"/>
            </a:xfrm>
            <a:prstGeom prst="rect">
              <a:avLst/>
            </a:prstGeom>
            <a:blipFill dpi="0" rotWithShape="0">
              <a:blip r:embed="rId4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50" name="Rectangle 120" descr="50%">
              <a:extLst>
                <a:ext uri="{FF2B5EF4-FFF2-40B4-BE49-F238E27FC236}">
                  <a16:creationId xmlns:a16="http://schemas.microsoft.com/office/drawing/2014/main" id="{85C4F178-CD67-BD32-28F1-DF60581E2BA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4707948" y="2916634"/>
              <a:ext cx="705644" cy="201613"/>
            </a:xfrm>
            <a:prstGeom prst="rect">
              <a:avLst/>
            </a:prstGeom>
            <a:blipFill dpi="0" rotWithShape="0">
              <a:blip r:embed="rId4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51" name="Rectangle 121">
              <a:extLst>
                <a:ext uri="{FF2B5EF4-FFF2-40B4-BE49-F238E27FC236}">
                  <a16:creationId xmlns:a16="http://schemas.microsoft.com/office/drawing/2014/main" id="{3C47461C-07B4-6C3A-D79D-A05D87AABA22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4707948" y="2866231"/>
              <a:ext cx="756047" cy="5040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52" name="Rectangle 122">
              <a:extLst>
                <a:ext uri="{FF2B5EF4-FFF2-40B4-BE49-F238E27FC236}">
                  <a16:creationId xmlns:a16="http://schemas.microsoft.com/office/drawing/2014/main" id="{E9D54DC6-D4F9-1649-881C-08BC6AD6B556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4707948" y="3118247"/>
              <a:ext cx="504031" cy="5040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53" name="Rectangle 123">
              <a:extLst>
                <a:ext uri="{FF2B5EF4-FFF2-40B4-BE49-F238E27FC236}">
                  <a16:creationId xmlns:a16="http://schemas.microsoft.com/office/drawing/2014/main" id="{153F2317-BE9B-C1DD-3200-ED04C835F701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4657545" y="2362200"/>
              <a:ext cx="50403" cy="554434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54" name="Rectangle 124">
              <a:extLst>
                <a:ext uri="{FF2B5EF4-FFF2-40B4-BE49-F238E27FC236}">
                  <a16:creationId xmlns:a16="http://schemas.microsoft.com/office/drawing/2014/main" id="{F8AB6368-606D-25AF-608F-41740A95F8BB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4657544" y="3118247"/>
              <a:ext cx="45719" cy="56415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55" name="Rectangle 125">
              <a:extLst>
                <a:ext uri="{FF2B5EF4-FFF2-40B4-BE49-F238E27FC236}">
                  <a16:creationId xmlns:a16="http://schemas.microsoft.com/office/drawing/2014/main" id="{A395417F-EDEF-F612-046E-054E27461902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4909560" y="2916634"/>
              <a:ext cx="50403" cy="50403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56" name="Rectangle 126">
              <a:extLst>
                <a:ext uri="{FF2B5EF4-FFF2-40B4-BE49-F238E27FC236}">
                  <a16:creationId xmlns:a16="http://schemas.microsoft.com/office/drawing/2014/main" id="{9E4C8F80-9A53-1A43-6D2B-45C1D108662B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4909560" y="3067844"/>
              <a:ext cx="50403" cy="50403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57" name="Rectangle 127">
              <a:extLst>
                <a:ext uri="{FF2B5EF4-FFF2-40B4-BE49-F238E27FC236}">
                  <a16:creationId xmlns:a16="http://schemas.microsoft.com/office/drawing/2014/main" id="{6EE6D167-027B-4D85-300D-8364FD15F337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4405529" y="2362200"/>
              <a:ext cx="50403" cy="554434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58" name="Rectangle 128">
              <a:extLst>
                <a:ext uri="{FF2B5EF4-FFF2-40B4-BE49-F238E27FC236}">
                  <a16:creationId xmlns:a16="http://schemas.microsoft.com/office/drawing/2014/main" id="{FBBB61FA-C83A-455B-E6A4-1E723AF2CB9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4405529" y="3118247"/>
              <a:ext cx="50403" cy="30241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59" name="Rectangle 129">
              <a:extLst>
                <a:ext uri="{FF2B5EF4-FFF2-40B4-BE49-F238E27FC236}">
                  <a16:creationId xmlns:a16="http://schemas.microsoft.com/office/drawing/2014/main" id="{CD5E4824-B454-1E14-D6DE-ED34E2D692B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4153513" y="2866231"/>
              <a:ext cx="252016" cy="5040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60" name="Rectangle 130">
              <a:extLst>
                <a:ext uri="{FF2B5EF4-FFF2-40B4-BE49-F238E27FC236}">
                  <a16:creationId xmlns:a16="http://schemas.microsoft.com/office/drawing/2014/main" id="{E8459A02-5E8D-B929-181D-D74922CFC9B6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4153513" y="2916634"/>
              <a:ext cx="50403" cy="50403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61" name="Rectangle 131">
              <a:extLst>
                <a:ext uri="{FF2B5EF4-FFF2-40B4-BE49-F238E27FC236}">
                  <a16:creationId xmlns:a16="http://schemas.microsoft.com/office/drawing/2014/main" id="{B22AA057-20AB-B3F8-10AD-142348FCA0D7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4153513" y="3067844"/>
              <a:ext cx="50403" cy="50403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62" name="Rectangle 132">
              <a:extLst>
                <a:ext uri="{FF2B5EF4-FFF2-40B4-BE49-F238E27FC236}">
                  <a16:creationId xmlns:a16="http://schemas.microsoft.com/office/drawing/2014/main" id="{C5793F31-0C64-D538-F87C-C298B6EDF9D2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4153513" y="3118247"/>
              <a:ext cx="252016" cy="5040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63" name="Rectangle 133">
              <a:extLst>
                <a:ext uri="{FF2B5EF4-FFF2-40B4-BE49-F238E27FC236}">
                  <a16:creationId xmlns:a16="http://schemas.microsoft.com/office/drawing/2014/main" id="{6E7A911F-CD30-EA7B-814C-533CB7EE3C0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3797675" y="3874294"/>
              <a:ext cx="1414304" cy="4571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64" name="Rectangle 134">
              <a:extLst>
                <a:ext uri="{FF2B5EF4-FFF2-40B4-BE49-F238E27FC236}">
                  <a16:creationId xmlns:a16="http://schemas.microsoft.com/office/drawing/2014/main" id="{D0FE74D2-571D-8C48-C80E-C0FB0EE5CFD5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3809681" y="4126310"/>
              <a:ext cx="1654314" cy="5040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65" name="Rectangle 135">
              <a:extLst>
                <a:ext uri="{FF2B5EF4-FFF2-40B4-BE49-F238E27FC236}">
                  <a16:creationId xmlns:a16="http://schemas.microsoft.com/office/drawing/2014/main" id="{DC7F6C2B-AD2F-2C0C-8BA8-7B2476EE20EB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3819163" y="4126310"/>
              <a:ext cx="50403" cy="554434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66" name="Rectangle 136">
              <a:extLst>
                <a:ext uri="{FF2B5EF4-FFF2-40B4-BE49-F238E27FC236}">
                  <a16:creationId xmlns:a16="http://schemas.microsoft.com/office/drawing/2014/main" id="{9D1DEAC4-3236-690F-DE63-520B3CF9BC3B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4071178" y="3924697"/>
              <a:ext cx="50403" cy="50403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67" name="Rectangle 137">
              <a:extLst>
                <a:ext uri="{FF2B5EF4-FFF2-40B4-BE49-F238E27FC236}">
                  <a16:creationId xmlns:a16="http://schemas.microsoft.com/office/drawing/2014/main" id="{5675EE93-A0A4-F7DD-4867-32F6727727FA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4071178" y="4075906"/>
              <a:ext cx="50403" cy="50403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68" name="Rectangle 138">
              <a:extLst>
                <a:ext uri="{FF2B5EF4-FFF2-40B4-BE49-F238E27FC236}">
                  <a16:creationId xmlns:a16="http://schemas.microsoft.com/office/drawing/2014/main" id="{94E9C11B-6EC5-C0F6-FEAD-88DE14C4AEAA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3567147" y="4126310"/>
              <a:ext cx="50403" cy="554434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69" name="Rectangle 139">
              <a:extLst>
                <a:ext uri="{FF2B5EF4-FFF2-40B4-BE49-F238E27FC236}">
                  <a16:creationId xmlns:a16="http://schemas.microsoft.com/office/drawing/2014/main" id="{1D7C34B4-5A79-1303-50ED-CE4549A71632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3315131" y="3874294"/>
              <a:ext cx="252016" cy="5040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0" name="Rectangle 140">
              <a:extLst>
                <a:ext uri="{FF2B5EF4-FFF2-40B4-BE49-F238E27FC236}">
                  <a16:creationId xmlns:a16="http://schemas.microsoft.com/office/drawing/2014/main" id="{DC9B56E4-ED7B-E7B6-B0D9-A0880137D26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3315131" y="3924697"/>
              <a:ext cx="50403" cy="50403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1" name="Rectangle 141">
              <a:extLst>
                <a:ext uri="{FF2B5EF4-FFF2-40B4-BE49-F238E27FC236}">
                  <a16:creationId xmlns:a16="http://schemas.microsoft.com/office/drawing/2014/main" id="{5CA481F6-B337-F2C9-359F-A22DBF59F691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3315131" y="4075906"/>
              <a:ext cx="50403" cy="50403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2" name="Rectangle 142">
              <a:extLst>
                <a:ext uri="{FF2B5EF4-FFF2-40B4-BE49-F238E27FC236}">
                  <a16:creationId xmlns:a16="http://schemas.microsoft.com/office/drawing/2014/main" id="{5BC51A1D-9783-5AD7-8590-805EC1E231D6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3315131" y="4126310"/>
              <a:ext cx="252016" cy="5040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3" name="Rectangle 146" descr="50%">
              <a:extLst>
                <a:ext uri="{FF2B5EF4-FFF2-40B4-BE49-F238E27FC236}">
                  <a16:creationId xmlns:a16="http://schemas.microsoft.com/office/drawing/2014/main" id="{925C8643-ED44-44CB-FCCA-1E5BD44BCD1C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4455932" y="2362200"/>
              <a:ext cx="201613" cy="554434"/>
            </a:xfrm>
            <a:prstGeom prst="rect">
              <a:avLst/>
            </a:prstGeom>
            <a:blipFill dpi="0" rotWithShape="0">
              <a:blip r:embed="rId4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4" name="Rectangle 147">
              <a:extLst>
                <a:ext uri="{FF2B5EF4-FFF2-40B4-BE49-F238E27FC236}">
                  <a16:creationId xmlns:a16="http://schemas.microsoft.com/office/drawing/2014/main" id="{6331ECDE-A277-E86F-20DF-3E32535E44E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3812127" y="3370264"/>
              <a:ext cx="593402" cy="50402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5" name="Rectangle 148">
              <a:extLst>
                <a:ext uri="{FF2B5EF4-FFF2-40B4-BE49-F238E27FC236}">
                  <a16:creationId xmlns:a16="http://schemas.microsoft.com/office/drawing/2014/main" id="{2B2133A3-AB2E-B782-A2D6-6676CD20F52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3773442" y="3622278"/>
              <a:ext cx="884100" cy="60125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6" name="Rectangle 149">
              <a:extLst>
                <a:ext uri="{FF2B5EF4-FFF2-40B4-BE49-F238E27FC236}">
                  <a16:creationId xmlns:a16="http://schemas.microsoft.com/office/drawing/2014/main" id="{14D40C07-000F-6C49-3364-BBBD43FE8F2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3567147" y="3622278"/>
              <a:ext cx="50403" cy="30241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7" name="Rectangle 150">
              <a:extLst>
                <a:ext uri="{FF2B5EF4-FFF2-40B4-BE49-F238E27FC236}">
                  <a16:creationId xmlns:a16="http://schemas.microsoft.com/office/drawing/2014/main" id="{57D2E033-3D93-3A58-1BAE-C76FB734AA0C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5161576" y="3118247"/>
              <a:ext cx="50403" cy="806450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8" name="Rectangle 151" descr="50%">
              <a:extLst>
                <a:ext uri="{FF2B5EF4-FFF2-40B4-BE49-F238E27FC236}">
                  <a16:creationId xmlns:a16="http://schemas.microsoft.com/office/drawing/2014/main" id="{2A6CEB7C-D504-35D9-F29A-4D0D594B3A11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5211979" y="3118247"/>
              <a:ext cx="201613" cy="806450"/>
            </a:xfrm>
            <a:prstGeom prst="rect">
              <a:avLst/>
            </a:prstGeom>
            <a:blipFill dpi="0" rotWithShape="0">
              <a:blip r:embed="rId4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9" name="Rectangle 152">
              <a:extLst>
                <a:ext uri="{FF2B5EF4-FFF2-40B4-BE49-F238E27FC236}">
                  <a16:creationId xmlns:a16="http://schemas.microsoft.com/office/drawing/2014/main" id="{12130879-F49B-B77B-CE91-BD243A14D5F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5413592" y="2916634"/>
              <a:ext cx="50403" cy="504031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80" name="Rectangle 153">
              <a:extLst>
                <a:ext uri="{FF2B5EF4-FFF2-40B4-BE49-F238E27FC236}">
                  <a16:creationId xmlns:a16="http://schemas.microsoft.com/office/drawing/2014/main" id="{7E2FA4AC-8051-0B7E-AFEE-E10546019AD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5413592" y="3370263"/>
              <a:ext cx="453628" cy="5040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81" name="Rectangle 154">
              <a:extLst>
                <a:ext uri="{FF2B5EF4-FFF2-40B4-BE49-F238E27FC236}">
                  <a16:creationId xmlns:a16="http://schemas.microsoft.com/office/drawing/2014/main" id="{1E4E42D9-F8A5-3F3E-4298-85E34BE1F15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5413592" y="3622278"/>
              <a:ext cx="453628" cy="5040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82" name="Rectangle 155">
              <a:extLst>
                <a:ext uri="{FF2B5EF4-FFF2-40B4-BE49-F238E27FC236}">
                  <a16:creationId xmlns:a16="http://schemas.microsoft.com/office/drawing/2014/main" id="{CB7F8AF1-D9AE-B697-44AD-52F9FB60288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5413592" y="3672681"/>
              <a:ext cx="50403" cy="504031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83" name="Rectangle 156" descr="50%">
              <a:extLst>
                <a:ext uri="{FF2B5EF4-FFF2-40B4-BE49-F238E27FC236}">
                  <a16:creationId xmlns:a16="http://schemas.microsoft.com/office/drawing/2014/main" id="{4228C30F-7841-0441-1723-E444A6E61751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5413592" y="3420666"/>
              <a:ext cx="453628" cy="201613"/>
            </a:xfrm>
            <a:prstGeom prst="rect">
              <a:avLst/>
            </a:prstGeom>
            <a:blipFill dpi="0" rotWithShape="0">
              <a:blip r:embed="rId4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84" name="Rectangle 157" descr="25%">
              <a:extLst>
                <a:ext uri="{FF2B5EF4-FFF2-40B4-BE49-F238E27FC236}">
                  <a16:creationId xmlns:a16="http://schemas.microsoft.com/office/drawing/2014/main" id="{4EF3A894-9EAE-75FF-184C-176A42B018F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3617550" y="4126310"/>
              <a:ext cx="201613" cy="554434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grpSp>
          <p:nvGrpSpPr>
            <p:cNvPr id="85" name="Group 161">
              <a:extLst>
                <a:ext uri="{FF2B5EF4-FFF2-40B4-BE49-F238E27FC236}">
                  <a16:creationId xmlns:a16="http://schemas.microsoft.com/office/drawing/2014/main" id="{9DA53837-70CE-FA8C-4DF3-316C5F40ADB9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4203917" y="2916634"/>
              <a:ext cx="504031" cy="201613"/>
              <a:chOff x="2304" y="1488"/>
              <a:chExt cx="480" cy="192"/>
            </a:xfrm>
          </p:grpSpPr>
          <p:sp>
            <p:nvSpPr>
              <p:cNvPr id="98" name="Rectangle 162">
                <a:extLst>
                  <a:ext uri="{FF2B5EF4-FFF2-40B4-BE49-F238E27FC236}">
                    <a16:creationId xmlns:a16="http://schemas.microsoft.com/office/drawing/2014/main" id="{B3CD21DE-8C41-821E-556E-E78D046058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04" y="1488"/>
                <a:ext cx="480" cy="192"/>
              </a:xfrm>
              <a:prstGeom prst="rect">
                <a:avLst/>
              </a:prstGeom>
              <a:solidFill>
                <a:srgbClr val="0099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030305"/>
                  </a:buClr>
                  <a:buChar char="•"/>
                  <a:defRPr sz="24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FontTx/>
                  <a:buNone/>
                </a:pPr>
                <a:endParaRPr lang="en-US" altLang="en-US" sz="1800" b="1">
                  <a:solidFill>
                    <a:srgbClr val="251F07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99" name="Rectangle 163" descr="Light upward diagonal">
                <a:extLst>
                  <a:ext uri="{FF2B5EF4-FFF2-40B4-BE49-F238E27FC236}">
                    <a16:creationId xmlns:a16="http://schemas.microsoft.com/office/drawing/2014/main" id="{3146BAA0-7FAA-922B-7E17-A82ACBCBD2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92" y="1488"/>
                <a:ext cx="96" cy="192"/>
              </a:xfrm>
              <a:prstGeom prst="rect">
                <a:avLst/>
              </a:prstGeom>
              <a:blipFill dpi="0" rotWithShape="0">
                <a:blip r:embed="rId5"/>
                <a:srcRect/>
                <a:tile tx="0" ty="0" sx="100000" sy="100000" flip="none" algn="tl"/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030305"/>
                  </a:buClr>
                  <a:buChar char="•"/>
                  <a:defRPr sz="24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FontTx/>
                  <a:buNone/>
                </a:pPr>
                <a:endParaRPr lang="en-US" altLang="en-US" sz="1800" b="1">
                  <a:solidFill>
                    <a:srgbClr val="251F07"/>
                  </a:solidFill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86" name="Group 166">
              <a:extLst>
                <a:ext uri="{FF2B5EF4-FFF2-40B4-BE49-F238E27FC236}">
                  <a16:creationId xmlns:a16="http://schemas.microsoft.com/office/drawing/2014/main" id="{F5B7103B-65A6-B8C6-AA0F-1227DF76746C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3365535" y="3924697"/>
              <a:ext cx="504031" cy="201613"/>
              <a:chOff x="2496" y="2448"/>
              <a:chExt cx="480" cy="192"/>
            </a:xfrm>
          </p:grpSpPr>
          <p:sp>
            <p:nvSpPr>
              <p:cNvPr id="96" name="Rectangle 167">
                <a:extLst>
                  <a:ext uri="{FF2B5EF4-FFF2-40B4-BE49-F238E27FC236}">
                    <a16:creationId xmlns:a16="http://schemas.microsoft.com/office/drawing/2014/main" id="{FFE3ADD3-2B9D-CF4F-DFB7-D6BEF54935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96" y="2448"/>
                <a:ext cx="480" cy="192"/>
              </a:xfrm>
              <a:prstGeom prst="rect">
                <a:avLst/>
              </a:prstGeom>
              <a:solidFill>
                <a:srgbClr val="0099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030305"/>
                  </a:buClr>
                  <a:buChar char="•"/>
                  <a:defRPr sz="24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FontTx/>
                  <a:buNone/>
                </a:pPr>
                <a:endParaRPr lang="en-US" altLang="en-US" sz="1800" b="1">
                  <a:solidFill>
                    <a:srgbClr val="251F07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97" name="Rectangle 168" descr="Light upward diagonal">
                <a:extLst>
                  <a:ext uri="{FF2B5EF4-FFF2-40B4-BE49-F238E27FC236}">
                    <a16:creationId xmlns:a16="http://schemas.microsoft.com/office/drawing/2014/main" id="{B8696797-A2D6-6559-C41A-419A2C57CE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92" y="2448"/>
                <a:ext cx="96" cy="192"/>
              </a:xfrm>
              <a:prstGeom prst="rect">
                <a:avLst/>
              </a:prstGeom>
              <a:blipFill dpi="0" rotWithShape="0">
                <a:blip r:embed="rId5"/>
                <a:srcRect/>
                <a:tile tx="0" ty="0" sx="100000" sy="100000" flip="none" algn="tl"/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030305"/>
                  </a:buClr>
                  <a:buChar char="•"/>
                  <a:defRPr sz="24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FontTx/>
                  <a:buNone/>
                </a:pPr>
                <a:endParaRPr lang="en-US" altLang="en-US" sz="1800" b="1">
                  <a:solidFill>
                    <a:srgbClr val="251F07"/>
                  </a:solidFill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88" name="Line 173">
              <a:extLst>
                <a:ext uri="{FF2B5EF4-FFF2-40B4-BE49-F238E27FC236}">
                  <a16:creationId xmlns:a16="http://schemas.microsoft.com/office/drawing/2014/main" id="{DCA6889E-BE0F-6FA6-F3F8-E3EDF705D95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712869" y="3214801"/>
              <a:ext cx="0" cy="218888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9" name="Rectangle 147">
              <a:extLst>
                <a:ext uri="{FF2B5EF4-FFF2-40B4-BE49-F238E27FC236}">
                  <a16:creationId xmlns:a16="http://schemas.microsoft.com/office/drawing/2014/main" id="{F751DEB9-0CF4-0F8F-5228-3F5EFA9D451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 flipH="1">
              <a:off x="3549275" y="3344624"/>
              <a:ext cx="106362" cy="4571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90" name="Rectangle 147">
              <a:extLst>
                <a:ext uri="{FF2B5EF4-FFF2-40B4-BE49-F238E27FC236}">
                  <a16:creationId xmlns:a16="http://schemas.microsoft.com/office/drawing/2014/main" id="{F6555BA1-B1FB-1A11-CADF-B5521CF3343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 flipH="1">
              <a:off x="3743122" y="3347005"/>
              <a:ext cx="106362" cy="4571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236B4039-4DA4-8BA2-AF90-81C28F00DF00}"/>
                </a:ext>
              </a:extLst>
            </p:cNvPr>
            <p:cNvSpPr txBox="1"/>
            <p:nvPr/>
          </p:nvSpPr>
          <p:spPr>
            <a:xfrm>
              <a:off x="3425511" y="2999025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tx1"/>
                  </a:solidFill>
                </a:rPr>
                <a:t>out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B3E5B927-172C-C4A3-CA61-BFE34D1C08A5}"/>
                </a:ext>
              </a:extLst>
            </p:cNvPr>
            <p:cNvSpPr txBox="1"/>
            <p:nvPr/>
          </p:nvSpPr>
          <p:spPr>
            <a:xfrm>
              <a:off x="1252632" y="3367075"/>
              <a:ext cx="244461" cy="2758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tx1"/>
                  </a:solidFill>
                </a:rPr>
                <a:t>A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F7644397-866E-E2E4-E3EE-B105B0DE7C5B}"/>
                </a:ext>
              </a:extLst>
            </p:cNvPr>
            <p:cNvSpPr txBox="1"/>
            <p:nvPr/>
          </p:nvSpPr>
          <p:spPr>
            <a:xfrm>
              <a:off x="5884283" y="3351506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94" name="Rectangle 149">
              <a:extLst>
                <a:ext uri="{FF2B5EF4-FFF2-40B4-BE49-F238E27FC236}">
                  <a16:creationId xmlns:a16="http://schemas.microsoft.com/office/drawing/2014/main" id="{2171E9FC-1D07-0182-B3F2-6F2E444F5F3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3785070" y="3622277"/>
              <a:ext cx="50403" cy="30241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95" name="Rectangle 134">
              <a:extLst>
                <a:ext uri="{FF2B5EF4-FFF2-40B4-BE49-F238E27FC236}">
                  <a16:creationId xmlns:a16="http://schemas.microsoft.com/office/drawing/2014/main" id="{214E45D0-FCD7-FA15-49A3-70D61AD554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77672" y="4880687"/>
              <a:ext cx="1589474" cy="56755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107" name="Text Box 295">
            <a:extLst>
              <a:ext uri="{FF2B5EF4-FFF2-40B4-BE49-F238E27FC236}">
                <a16:creationId xmlns:a16="http://schemas.microsoft.com/office/drawing/2014/main" id="{2DCE691E-A1DC-3852-AE53-6BBECD0B23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82396" y="1473263"/>
            <a:ext cx="69691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rgbClr val="030305"/>
              </a:buClr>
              <a:buChar char="•"/>
              <a:defRPr sz="24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1800" b="1">
                <a:solidFill>
                  <a:srgbClr val="251F07"/>
                </a:solidFill>
                <a:latin typeface="Arial" panose="020B0604020202020204" pitchFamily="34" charset="0"/>
              </a:rPr>
              <a:t>High</a:t>
            </a:r>
          </a:p>
        </p:txBody>
      </p:sp>
      <p:sp>
        <p:nvSpPr>
          <p:cNvPr id="108" name="Text Box 296">
            <a:extLst>
              <a:ext uri="{FF2B5EF4-FFF2-40B4-BE49-F238E27FC236}">
                <a16:creationId xmlns:a16="http://schemas.microsoft.com/office/drawing/2014/main" id="{A785AD40-453F-2731-F8D4-DD91253A89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72202" y="5942507"/>
            <a:ext cx="65881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rgbClr val="030305"/>
              </a:buClr>
              <a:buChar char="•"/>
              <a:defRPr sz="24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1800" b="1">
                <a:solidFill>
                  <a:srgbClr val="251F07"/>
                </a:solidFill>
                <a:latin typeface="Arial" panose="020B0604020202020204" pitchFamily="34" charset="0"/>
              </a:rPr>
              <a:t>Low</a:t>
            </a:r>
          </a:p>
        </p:txBody>
      </p:sp>
      <p:sp>
        <p:nvSpPr>
          <p:cNvPr id="109" name="Text Box 295">
            <a:extLst>
              <a:ext uri="{FF2B5EF4-FFF2-40B4-BE49-F238E27FC236}">
                <a16:creationId xmlns:a16="http://schemas.microsoft.com/office/drawing/2014/main" id="{7D58888D-0BE8-50C9-C0EA-93C30C46D5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86756" y="1473263"/>
            <a:ext cx="69691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rgbClr val="030305"/>
              </a:buClr>
              <a:buChar char="•"/>
              <a:defRPr sz="24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1800" b="1">
                <a:solidFill>
                  <a:srgbClr val="251F07"/>
                </a:solidFill>
                <a:latin typeface="Arial" panose="020B0604020202020204" pitchFamily="34" charset="0"/>
              </a:rPr>
              <a:t>High</a:t>
            </a:r>
          </a:p>
        </p:txBody>
      </p: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F64B8BA1-CD7C-639F-61DE-544D5AD7D2B7}"/>
              </a:ext>
            </a:extLst>
          </p:cNvPr>
          <p:cNvCxnSpPr>
            <a:cxnSpLocks/>
          </p:cNvCxnSpPr>
          <p:nvPr/>
        </p:nvCxnSpPr>
        <p:spPr>
          <a:xfrm>
            <a:off x="2820635" y="5952225"/>
            <a:ext cx="0" cy="618424"/>
          </a:xfrm>
          <a:prstGeom prst="line">
            <a:avLst/>
          </a:prstGeom>
          <a:ln w="635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7583E193-825A-587C-222D-26297AD1EB36}"/>
              </a:ext>
            </a:extLst>
          </p:cNvPr>
          <p:cNvCxnSpPr>
            <a:cxnSpLocks/>
          </p:cNvCxnSpPr>
          <p:nvPr/>
        </p:nvCxnSpPr>
        <p:spPr>
          <a:xfrm flipH="1">
            <a:off x="2806614" y="6558190"/>
            <a:ext cx="999935" cy="0"/>
          </a:xfrm>
          <a:prstGeom prst="line">
            <a:avLst/>
          </a:prstGeom>
          <a:ln w="635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6B0DE8AA-9BF0-26E4-6AA2-3103FD320FE5}"/>
              </a:ext>
            </a:extLst>
          </p:cNvPr>
          <p:cNvCxnSpPr>
            <a:cxnSpLocks/>
          </p:cNvCxnSpPr>
          <p:nvPr/>
        </p:nvCxnSpPr>
        <p:spPr>
          <a:xfrm>
            <a:off x="3806549" y="5952225"/>
            <a:ext cx="0" cy="618424"/>
          </a:xfrm>
          <a:prstGeom prst="line">
            <a:avLst/>
          </a:prstGeom>
          <a:ln w="635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5" name="TextBox 114">
            <a:extLst>
              <a:ext uri="{FF2B5EF4-FFF2-40B4-BE49-F238E27FC236}">
                <a16:creationId xmlns:a16="http://schemas.microsoft.com/office/drawing/2014/main" id="{298EF44F-707A-4C47-DB6E-D6F30BCCBC8D}"/>
              </a:ext>
            </a:extLst>
          </p:cNvPr>
          <p:cNvSpPr txBox="1"/>
          <p:nvPr/>
        </p:nvSpPr>
        <p:spPr>
          <a:xfrm>
            <a:off x="4268028" y="5278848"/>
            <a:ext cx="612489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/>
              <a:t>Stage</a:t>
            </a:r>
            <a:r>
              <a:rPr lang="zh-CN" altLang="en-US" sz="3200" dirty="0"/>
              <a:t> </a:t>
            </a:r>
            <a:r>
              <a:rPr lang="en-US" altLang="zh-CN" sz="3200" dirty="0"/>
              <a:t>Registers:</a:t>
            </a:r>
            <a:r>
              <a:rPr lang="zh-CN" altLang="en-US" sz="3200" dirty="0"/>
              <a:t> </a:t>
            </a:r>
            <a:r>
              <a:rPr lang="en-US" altLang="zh-CN" sz="3200" dirty="0"/>
              <a:t>Some</a:t>
            </a:r>
            <a:r>
              <a:rPr lang="zh-CN" altLang="en-US" sz="3200" dirty="0"/>
              <a:t> </a:t>
            </a:r>
            <a:r>
              <a:rPr lang="en-US" altLang="zh-CN" sz="3200" dirty="0"/>
              <a:t>container</a:t>
            </a:r>
            <a:r>
              <a:rPr lang="zh-CN" altLang="en-US" sz="3200" dirty="0"/>
              <a:t> </a:t>
            </a:r>
            <a:r>
              <a:rPr lang="en-US" altLang="zh-CN" sz="3200" dirty="0"/>
              <a:t>for</a:t>
            </a:r>
            <a:r>
              <a:rPr lang="zh-CN" altLang="en-US" sz="3200" dirty="0"/>
              <a:t> </a:t>
            </a:r>
            <a:r>
              <a:rPr lang="en-US" altLang="zh-CN" sz="3200" dirty="0"/>
              <a:t>the</a:t>
            </a:r>
            <a:r>
              <a:rPr lang="zh-CN" altLang="en-US" sz="3200" dirty="0"/>
              <a:t> </a:t>
            </a:r>
            <a:r>
              <a:rPr lang="en-US" altLang="zh-CN" sz="3200" dirty="0"/>
              <a:t>inter-stage</a:t>
            </a:r>
            <a:r>
              <a:rPr lang="zh-CN" altLang="en-US" sz="3200" dirty="0"/>
              <a:t> </a:t>
            </a:r>
            <a:r>
              <a:rPr lang="en-US" altLang="zh-CN" sz="3200" dirty="0"/>
              <a:t>results</a:t>
            </a:r>
            <a:endParaRPr lang="en-CN" sz="3200" dirty="0"/>
          </a:p>
        </p:txBody>
      </p:sp>
    </p:spTree>
    <p:extLst>
      <p:ext uri="{BB962C8B-B14F-4D97-AF65-F5344CB8AC3E}">
        <p14:creationId xmlns:p14="http://schemas.microsoft.com/office/powerpoint/2010/main" val="31642743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73364-A22C-CAFB-70E3-57DB98493D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5400" dirty="0"/>
              <a:t>Recap:</a:t>
            </a:r>
            <a:r>
              <a:rPr lang="zh-CN" altLang="en-US" sz="5400" dirty="0"/>
              <a:t> </a:t>
            </a:r>
            <a:r>
              <a:rPr lang="en-US" altLang="zh-CN" sz="5400" dirty="0"/>
              <a:t>The</a:t>
            </a:r>
            <a:r>
              <a:rPr lang="zh-CN" altLang="en-US" sz="5400" dirty="0"/>
              <a:t> </a:t>
            </a:r>
            <a:r>
              <a:rPr lang="en-US" altLang="zh-CN" sz="5400" dirty="0"/>
              <a:t>CPU</a:t>
            </a:r>
            <a:r>
              <a:rPr lang="zh-CN" altLang="en-US" sz="5400" dirty="0"/>
              <a:t> </a:t>
            </a:r>
            <a:r>
              <a:rPr lang="en-US" altLang="zh-CN" sz="5400" dirty="0"/>
              <a:t>Spec.</a:t>
            </a:r>
            <a:endParaRPr lang="en-CN" sz="5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B30DC5-A223-A133-7EF8-A8BDC150F5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800" y="2204265"/>
            <a:ext cx="3600450" cy="3317875"/>
          </a:xfrm>
        </p:spPr>
        <p:txBody>
          <a:bodyPr>
            <a:normAutofit/>
          </a:bodyPr>
          <a:lstStyle/>
          <a:p>
            <a:r>
              <a:rPr lang="en-US" altLang="zh-CN" sz="3200" dirty="0"/>
              <a:t>What</a:t>
            </a:r>
            <a:r>
              <a:rPr lang="zh-CN" altLang="en-US" sz="3200" dirty="0"/>
              <a:t> </a:t>
            </a:r>
            <a:r>
              <a:rPr lang="en-US" altLang="zh-CN" sz="3200" dirty="0"/>
              <a:t>is</a:t>
            </a:r>
            <a:r>
              <a:rPr lang="zh-CN" altLang="en-US" sz="3200" dirty="0"/>
              <a:t> </a:t>
            </a:r>
            <a:r>
              <a:rPr lang="en-US" altLang="zh-CN" sz="3200" dirty="0"/>
              <a:t>clock</a:t>
            </a:r>
            <a:r>
              <a:rPr lang="zh-CN" altLang="en-US" sz="3200" dirty="0"/>
              <a:t> </a:t>
            </a:r>
            <a:r>
              <a:rPr lang="en-US" altLang="zh-CN" sz="3200" dirty="0" err="1"/>
              <a:t>freq</a:t>
            </a:r>
            <a:r>
              <a:rPr lang="en-US" altLang="zh-CN" sz="3200" dirty="0"/>
              <a:t>?</a:t>
            </a:r>
          </a:p>
          <a:p>
            <a:r>
              <a:rPr lang="en-US" altLang="zh-CN" sz="3200" dirty="0"/>
              <a:t>What</a:t>
            </a:r>
            <a:r>
              <a:rPr lang="zh-CN" altLang="en-US" sz="3200" dirty="0"/>
              <a:t> </a:t>
            </a:r>
            <a:r>
              <a:rPr lang="en-US" altLang="zh-CN" sz="3200" dirty="0"/>
              <a:t>is</a:t>
            </a:r>
            <a:r>
              <a:rPr lang="zh-CN" altLang="en-US" sz="3200" dirty="0"/>
              <a:t> </a:t>
            </a:r>
            <a:r>
              <a:rPr lang="en-US" altLang="zh-CN" sz="3200" dirty="0"/>
              <a:t>cache?</a:t>
            </a:r>
          </a:p>
          <a:p>
            <a:r>
              <a:rPr lang="en-US" altLang="zh-CN" sz="3200" dirty="0"/>
              <a:t>What</a:t>
            </a:r>
            <a:r>
              <a:rPr lang="zh-CN" altLang="en-US" sz="3200" dirty="0"/>
              <a:t> </a:t>
            </a:r>
            <a:r>
              <a:rPr lang="en-US" altLang="zh-CN" sz="3200" dirty="0"/>
              <a:t>is</a:t>
            </a:r>
            <a:r>
              <a:rPr lang="zh-CN" altLang="en-US" sz="3200" dirty="0"/>
              <a:t> </a:t>
            </a:r>
            <a:r>
              <a:rPr lang="en-US" altLang="zh-CN" sz="3200" dirty="0"/>
              <a:t>core</a:t>
            </a:r>
            <a:r>
              <a:rPr lang="zh-CN" altLang="en-US" sz="3200" dirty="0"/>
              <a:t> </a:t>
            </a:r>
            <a:r>
              <a:rPr lang="en-US" altLang="zh-CN" sz="3200" dirty="0"/>
              <a:t>and</a:t>
            </a:r>
            <a:r>
              <a:rPr lang="zh-CN" altLang="en-US" sz="3200" dirty="0"/>
              <a:t> </a:t>
            </a:r>
            <a:r>
              <a:rPr lang="en-US" altLang="zh-CN" sz="3200" dirty="0"/>
              <a:t>thread?</a:t>
            </a:r>
          </a:p>
          <a:p>
            <a:r>
              <a:rPr lang="en-US" altLang="zh-CN" sz="3200" dirty="0"/>
              <a:t>Why</a:t>
            </a:r>
            <a:r>
              <a:rPr lang="zh-CN" altLang="en-US" sz="3200" dirty="0"/>
              <a:t> </a:t>
            </a:r>
            <a:r>
              <a:rPr lang="en-US" altLang="zh-CN" sz="3200" dirty="0"/>
              <a:t>does</a:t>
            </a:r>
            <a:r>
              <a:rPr lang="zh-CN" altLang="en-US" sz="3200" dirty="0"/>
              <a:t> </a:t>
            </a:r>
            <a:r>
              <a:rPr lang="en-US" altLang="zh-CN" sz="3200" dirty="0"/>
              <a:t>TDP</a:t>
            </a:r>
            <a:r>
              <a:rPr lang="zh-CN" altLang="en-US" sz="3200" dirty="0"/>
              <a:t> </a:t>
            </a:r>
            <a:r>
              <a:rPr lang="en-US" altLang="zh-CN" sz="3200" dirty="0"/>
              <a:t>matter?</a:t>
            </a:r>
            <a:endParaRPr lang="en-CN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0621EC-466A-FC71-B6FB-F5C85BBFB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40957-62BF-4542-96BE-69EFFC00C212}" type="slidenum">
              <a:rPr lang="en-CN" smtClean="0"/>
              <a:t>34</a:t>
            </a:fld>
            <a:endParaRPr lang="en-C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AA740B-F3F3-D4F9-E757-281257D88F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3552" y="1811338"/>
            <a:ext cx="7772400" cy="389885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11D81A2-0476-B5BB-2B07-D10C247A32A5}"/>
              </a:ext>
            </a:extLst>
          </p:cNvPr>
          <p:cNvSpPr txBox="1"/>
          <p:nvPr/>
        </p:nvSpPr>
        <p:spPr>
          <a:xfrm>
            <a:off x="4413252" y="5963036"/>
            <a:ext cx="76327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N" sz="1200" dirty="0"/>
              <a:t>Sour</a:t>
            </a:r>
            <a:r>
              <a:rPr lang="en-US" altLang="zh-CN" sz="1200" dirty="0" err="1"/>
              <a:t>ce</a:t>
            </a:r>
            <a:r>
              <a:rPr lang="en-US" altLang="zh-CN" sz="1200" dirty="0"/>
              <a:t>:</a:t>
            </a:r>
            <a:r>
              <a:rPr lang="zh-CN" altLang="en-US" sz="1200" dirty="0"/>
              <a:t> </a:t>
            </a:r>
            <a:r>
              <a:rPr lang="en-US" altLang="zh-CN" sz="1200" dirty="0">
                <a:hlinkClick r:id="rId3"/>
              </a:rPr>
              <a:t>http</a:t>
            </a:r>
            <a:r>
              <a:rPr lang="en-CN" sz="1200" dirty="0">
                <a:hlinkClick r:id="rId3"/>
              </a:rPr>
              <a:t>s://www.amd.com/en/products/processors/desktops/ryzen/9000-series/amd-ryzen-9-9950x3d.html</a:t>
            </a:r>
            <a:endParaRPr lang="en-CN" sz="12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DBE1E47-A5FA-1966-6EA8-D58B6B4A6DA6}"/>
              </a:ext>
            </a:extLst>
          </p:cNvPr>
          <p:cNvSpPr/>
          <p:nvPr/>
        </p:nvSpPr>
        <p:spPr>
          <a:xfrm>
            <a:off x="8802094" y="3204376"/>
            <a:ext cx="3243858" cy="6838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5121196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7E38A-7C87-ECE5-C70C-1A9EAEDEC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5400" dirty="0"/>
              <a:t>The</a:t>
            </a:r>
            <a:r>
              <a:rPr lang="zh-CN" altLang="en-US" sz="5400" dirty="0"/>
              <a:t> </a:t>
            </a:r>
            <a:r>
              <a:rPr lang="en-US" altLang="zh-CN" sz="5400" dirty="0"/>
              <a:t>Waveform</a:t>
            </a:r>
            <a:r>
              <a:rPr lang="zh-CN" altLang="en-US" sz="5400" dirty="0"/>
              <a:t> </a:t>
            </a:r>
            <a:r>
              <a:rPr lang="en-US" altLang="zh-CN" sz="5400" dirty="0"/>
              <a:t>(Comb</a:t>
            </a:r>
            <a:r>
              <a:rPr lang="zh-CN" altLang="en-US" sz="5400" dirty="0"/>
              <a:t> </a:t>
            </a:r>
            <a:r>
              <a:rPr lang="en-US" altLang="zh-CN" sz="5400" dirty="0"/>
              <a:t>&amp;</a:t>
            </a:r>
            <a:r>
              <a:rPr lang="zh-CN" altLang="en-US" sz="5400" dirty="0"/>
              <a:t> </a:t>
            </a:r>
            <a:r>
              <a:rPr lang="en-US" altLang="zh-CN" sz="5400" dirty="0"/>
              <a:t>Seq)</a:t>
            </a:r>
            <a:endParaRPr lang="en-CN" sz="5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27FBB6-5D31-1DDB-1C6A-1FEF5473A3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703526" cy="4351338"/>
          </a:xfrm>
        </p:spPr>
        <p:txBody>
          <a:bodyPr>
            <a:normAutofit/>
          </a:bodyPr>
          <a:lstStyle/>
          <a:p>
            <a:r>
              <a:rPr lang="en-US" altLang="zh-CN" sz="3600" dirty="0"/>
              <a:t>Clock:</a:t>
            </a:r>
            <a:r>
              <a:rPr lang="zh-CN" altLang="en-US" sz="3600" dirty="0"/>
              <a:t> </a:t>
            </a:r>
            <a:r>
              <a:rPr lang="en-US" altLang="zh-CN" sz="3600" dirty="0"/>
              <a:t>Periodically</a:t>
            </a:r>
            <a:r>
              <a:rPr lang="zh-CN" altLang="en-US" sz="3600" dirty="0"/>
              <a:t> </a:t>
            </a:r>
            <a:r>
              <a:rPr lang="en-US" altLang="zh-CN" sz="3600" dirty="0"/>
              <a:t>generate</a:t>
            </a:r>
            <a:r>
              <a:rPr lang="zh-CN" altLang="en-US" sz="3600" dirty="0"/>
              <a:t> </a:t>
            </a:r>
            <a:r>
              <a:rPr lang="en-US" altLang="zh-CN" sz="3600" dirty="0"/>
              <a:t>pos</a:t>
            </a:r>
            <a:r>
              <a:rPr lang="zh-CN" altLang="en-US" sz="3600" dirty="0"/>
              <a:t> </a:t>
            </a:r>
            <a:r>
              <a:rPr lang="en-US" altLang="zh-CN" sz="3600" dirty="0"/>
              <a:t>and</a:t>
            </a:r>
            <a:r>
              <a:rPr lang="zh-CN" altLang="en-US" sz="3600" dirty="0"/>
              <a:t> </a:t>
            </a:r>
            <a:r>
              <a:rPr lang="en-US" altLang="zh-CN" sz="3600" dirty="0"/>
              <a:t>neg</a:t>
            </a:r>
            <a:r>
              <a:rPr lang="zh-CN" altLang="en-US" sz="3600" dirty="0"/>
              <a:t> </a:t>
            </a:r>
            <a:r>
              <a:rPr lang="en-US" altLang="zh-CN" sz="3600" dirty="0"/>
              <a:t>signal</a:t>
            </a:r>
          </a:p>
          <a:p>
            <a:r>
              <a:rPr lang="en-US" altLang="zh-CN" sz="3600" dirty="0"/>
              <a:t>Reg:</a:t>
            </a:r>
            <a:r>
              <a:rPr lang="zh-CN" altLang="en-US" sz="3600" dirty="0"/>
              <a:t> </a:t>
            </a:r>
            <a:r>
              <a:rPr lang="en-US" altLang="zh-CN" sz="3600" dirty="0"/>
              <a:t>Can</a:t>
            </a:r>
            <a:r>
              <a:rPr lang="zh-CN" altLang="en-US" sz="3600" dirty="0"/>
              <a:t> </a:t>
            </a:r>
            <a:r>
              <a:rPr lang="en-US" altLang="zh-CN" sz="3600" dirty="0"/>
              <a:t>only</a:t>
            </a:r>
            <a:r>
              <a:rPr lang="zh-CN" altLang="en-US" sz="3600" dirty="0"/>
              <a:t> </a:t>
            </a:r>
            <a:r>
              <a:rPr lang="en-US" altLang="zh-CN" sz="3600" dirty="0"/>
              <a:t>be</a:t>
            </a:r>
            <a:r>
              <a:rPr lang="zh-CN" altLang="en-US" sz="3600" dirty="0"/>
              <a:t> </a:t>
            </a:r>
            <a:r>
              <a:rPr lang="en-US" altLang="zh-CN" sz="3600" dirty="0"/>
              <a:t>written</a:t>
            </a:r>
            <a:r>
              <a:rPr lang="zh-CN" altLang="en-US" sz="3600" dirty="0"/>
              <a:t> </a:t>
            </a:r>
            <a:r>
              <a:rPr lang="en-US" altLang="zh-CN" sz="3600" dirty="0"/>
              <a:t>at</a:t>
            </a:r>
            <a:r>
              <a:rPr lang="zh-CN" altLang="en-US" sz="3600" dirty="0"/>
              <a:t> </a:t>
            </a:r>
            <a:r>
              <a:rPr lang="en-US" altLang="zh-CN" sz="3600" dirty="0"/>
              <a:t>pos-edge,</a:t>
            </a:r>
            <a:r>
              <a:rPr lang="zh-CN" altLang="en-US" sz="3600" dirty="0"/>
              <a:t> </a:t>
            </a:r>
            <a:r>
              <a:rPr lang="en-US" altLang="zh-CN" sz="3600" dirty="0"/>
              <a:t>but</a:t>
            </a:r>
            <a:r>
              <a:rPr lang="zh-CN" altLang="en-US" sz="3600" dirty="0"/>
              <a:t> </a:t>
            </a:r>
            <a:r>
              <a:rPr lang="en-US" altLang="zh-CN" sz="3600" dirty="0"/>
              <a:t>the</a:t>
            </a:r>
            <a:r>
              <a:rPr lang="zh-CN" altLang="en-US" sz="3600" dirty="0"/>
              <a:t> </a:t>
            </a:r>
            <a:r>
              <a:rPr lang="en-US" altLang="zh-CN" sz="3600" dirty="0"/>
              <a:t>result</a:t>
            </a:r>
            <a:r>
              <a:rPr lang="zh-CN" altLang="en-US" sz="3600" dirty="0"/>
              <a:t> </a:t>
            </a:r>
            <a:r>
              <a:rPr lang="en-US" altLang="zh-CN" sz="3600" dirty="0"/>
              <a:t>will</a:t>
            </a:r>
            <a:r>
              <a:rPr lang="zh-CN" altLang="en-US" sz="3600" dirty="0"/>
              <a:t> </a:t>
            </a:r>
            <a:r>
              <a:rPr lang="en-US" altLang="zh-CN" sz="3600" dirty="0"/>
              <a:t>take</a:t>
            </a:r>
            <a:r>
              <a:rPr lang="zh-CN" altLang="en-US" sz="3600" dirty="0"/>
              <a:t> </a:t>
            </a:r>
            <a:r>
              <a:rPr lang="en-US" altLang="zh-CN" sz="3600" dirty="0"/>
              <a:t>effect</a:t>
            </a:r>
            <a:r>
              <a:rPr lang="zh-CN" altLang="en-US" sz="3600" dirty="0"/>
              <a:t> </a:t>
            </a:r>
            <a:r>
              <a:rPr lang="en-US" altLang="zh-CN" sz="3600" dirty="0"/>
              <a:t>in</a:t>
            </a:r>
            <a:r>
              <a:rPr lang="zh-CN" altLang="en-US" sz="3600" dirty="0"/>
              <a:t> </a:t>
            </a:r>
            <a:r>
              <a:rPr lang="en-US" altLang="zh-CN" sz="3600" dirty="0"/>
              <a:t>next</a:t>
            </a:r>
            <a:r>
              <a:rPr lang="zh-CN" altLang="en-US" sz="3600" dirty="0"/>
              <a:t> </a:t>
            </a:r>
            <a:r>
              <a:rPr lang="en-US" altLang="zh-CN" sz="3600" dirty="0"/>
              <a:t>post-edge.</a:t>
            </a:r>
            <a:endParaRPr lang="en-CN" sz="3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CF9A2A-E9BB-777F-9E30-953AE41F4B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1474F-04F4-744B-8B07-A066A0A4E1E8}" type="slidenum">
              <a:rPr lang="en-CN" smtClean="0"/>
              <a:pPr/>
              <a:t>35</a:t>
            </a:fld>
            <a:endParaRPr lang="en-C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D80CE5-B13F-9E75-FC34-92C07188B2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001294"/>
            <a:ext cx="6330587" cy="2110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493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8F25A3-CF21-F0F1-2FEA-992FDAA8E8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058122-C0E3-7EF9-5BD9-08FFA4707B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5400" dirty="0"/>
              <a:t>The</a:t>
            </a:r>
            <a:r>
              <a:rPr lang="zh-CN" altLang="en-US" sz="5400" dirty="0"/>
              <a:t> </a:t>
            </a:r>
            <a:r>
              <a:rPr lang="en-US" altLang="zh-CN" sz="5400" dirty="0"/>
              <a:t>Waveform</a:t>
            </a:r>
            <a:r>
              <a:rPr lang="zh-CN" altLang="en-US" sz="5400" dirty="0"/>
              <a:t> </a:t>
            </a:r>
            <a:r>
              <a:rPr lang="en-US" altLang="zh-CN" sz="5400" dirty="0"/>
              <a:t>(Comb</a:t>
            </a:r>
            <a:r>
              <a:rPr lang="zh-CN" altLang="en-US" sz="5400" dirty="0"/>
              <a:t> </a:t>
            </a:r>
            <a:r>
              <a:rPr lang="en-US" altLang="zh-CN" sz="5400" dirty="0"/>
              <a:t>&amp;</a:t>
            </a:r>
            <a:r>
              <a:rPr lang="zh-CN" altLang="en-US" sz="5400" dirty="0"/>
              <a:t> </a:t>
            </a:r>
            <a:r>
              <a:rPr lang="en-US" altLang="zh-CN" sz="5400" dirty="0"/>
              <a:t>Seq)</a:t>
            </a:r>
            <a:endParaRPr lang="en-CN" sz="5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BA97F6-41E9-8D31-8BFE-53C764B99D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027920" cy="4351338"/>
          </a:xfrm>
        </p:spPr>
        <p:txBody>
          <a:bodyPr>
            <a:normAutofit/>
          </a:bodyPr>
          <a:lstStyle/>
          <a:p>
            <a:r>
              <a:rPr lang="en-US" altLang="zh-CN" sz="3600" dirty="0"/>
              <a:t>Clock:</a:t>
            </a:r>
            <a:r>
              <a:rPr lang="zh-CN" altLang="en-US" sz="3600" dirty="0"/>
              <a:t> </a:t>
            </a:r>
            <a:r>
              <a:rPr lang="en-US" altLang="zh-CN" sz="3600" dirty="0"/>
              <a:t>Periodically</a:t>
            </a:r>
            <a:r>
              <a:rPr lang="zh-CN" altLang="en-US" sz="3600" dirty="0"/>
              <a:t> </a:t>
            </a:r>
            <a:r>
              <a:rPr lang="en-US" altLang="zh-CN" sz="3600" dirty="0"/>
              <a:t>generate</a:t>
            </a:r>
            <a:r>
              <a:rPr lang="zh-CN" altLang="en-US" sz="3600" dirty="0"/>
              <a:t> </a:t>
            </a:r>
            <a:r>
              <a:rPr lang="en-US" altLang="zh-CN" sz="3600" dirty="0"/>
              <a:t>pos</a:t>
            </a:r>
            <a:r>
              <a:rPr lang="zh-CN" altLang="en-US" sz="3600" dirty="0"/>
              <a:t> </a:t>
            </a:r>
            <a:r>
              <a:rPr lang="en-US" altLang="zh-CN" sz="3600" dirty="0"/>
              <a:t>and</a:t>
            </a:r>
            <a:r>
              <a:rPr lang="zh-CN" altLang="en-US" sz="3600" dirty="0"/>
              <a:t> </a:t>
            </a:r>
            <a:r>
              <a:rPr lang="en-US" altLang="zh-CN" sz="3600" dirty="0"/>
              <a:t>neg</a:t>
            </a:r>
            <a:r>
              <a:rPr lang="zh-CN" altLang="en-US" sz="3600" dirty="0"/>
              <a:t> </a:t>
            </a:r>
            <a:r>
              <a:rPr lang="en-US" altLang="zh-CN" sz="3600" dirty="0"/>
              <a:t>signal</a:t>
            </a:r>
          </a:p>
          <a:p>
            <a:r>
              <a:rPr lang="en-US" altLang="zh-CN" sz="3600" dirty="0"/>
              <a:t>Reg:</a:t>
            </a:r>
            <a:r>
              <a:rPr lang="zh-CN" altLang="en-US" sz="3600" dirty="0"/>
              <a:t> </a:t>
            </a:r>
            <a:r>
              <a:rPr lang="en-US" altLang="zh-CN" sz="3600" dirty="0"/>
              <a:t>Can</a:t>
            </a:r>
            <a:r>
              <a:rPr lang="zh-CN" altLang="en-US" sz="3600" dirty="0"/>
              <a:t> </a:t>
            </a:r>
            <a:r>
              <a:rPr lang="en-US" altLang="zh-CN" sz="3600" dirty="0"/>
              <a:t>only</a:t>
            </a:r>
            <a:r>
              <a:rPr lang="zh-CN" altLang="en-US" sz="3600" dirty="0"/>
              <a:t> </a:t>
            </a:r>
            <a:r>
              <a:rPr lang="en-US" altLang="zh-CN" sz="3600" dirty="0"/>
              <a:t>be</a:t>
            </a:r>
            <a:r>
              <a:rPr lang="zh-CN" altLang="en-US" sz="3600" dirty="0"/>
              <a:t> </a:t>
            </a:r>
            <a:r>
              <a:rPr lang="en-US" altLang="zh-CN" sz="3600" dirty="0"/>
              <a:t>written</a:t>
            </a:r>
            <a:r>
              <a:rPr lang="zh-CN" altLang="en-US" sz="3600" dirty="0"/>
              <a:t> </a:t>
            </a:r>
            <a:r>
              <a:rPr lang="en-US" altLang="zh-CN" sz="3600" dirty="0"/>
              <a:t>at</a:t>
            </a:r>
            <a:r>
              <a:rPr lang="zh-CN" altLang="en-US" sz="3600" dirty="0"/>
              <a:t> </a:t>
            </a:r>
            <a:r>
              <a:rPr lang="en-US" altLang="zh-CN" sz="3600" dirty="0"/>
              <a:t>pos-edge,</a:t>
            </a:r>
            <a:r>
              <a:rPr lang="zh-CN" altLang="en-US" sz="3600" dirty="0"/>
              <a:t> </a:t>
            </a:r>
            <a:r>
              <a:rPr lang="en-US" altLang="zh-CN" sz="3600" dirty="0"/>
              <a:t>but</a:t>
            </a:r>
            <a:r>
              <a:rPr lang="zh-CN" altLang="en-US" sz="3600" dirty="0"/>
              <a:t> </a:t>
            </a:r>
            <a:r>
              <a:rPr lang="en-US" altLang="zh-CN" sz="3600" dirty="0"/>
              <a:t>the</a:t>
            </a:r>
            <a:r>
              <a:rPr lang="zh-CN" altLang="en-US" sz="3600" dirty="0"/>
              <a:t> </a:t>
            </a:r>
            <a:r>
              <a:rPr lang="en-US" altLang="zh-CN" sz="3600" dirty="0"/>
              <a:t>result</a:t>
            </a:r>
            <a:r>
              <a:rPr lang="zh-CN" altLang="en-US" sz="3600" dirty="0"/>
              <a:t> </a:t>
            </a:r>
            <a:r>
              <a:rPr lang="en-US" altLang="zh-CN" sz="3600" dirty="0"/>
              <a:t>will</a:t>
            </a:r>
            <a:r>
              <a:rPr lang="zh-CN" altLang="en-US" sz="3600" dirty="0"/>
              <a:t> </a:t>
            </a:r>
            <a:r>
              <a:rPr lang="en-US" altLang="zh-CN" sz="3600" dirty="0"/>
              <a:t>take</a:t>
            </a:r>
            <a:r>
              <a:rPr lang="zh-CN" altLang="en-US" sz="3600" dirty="0"/>
              <a:t> </a:t>
            </a:r>
            <a:r>
              <a:rPr lang="en-US" altLang="zh-CN" sz="3600" dirty="0"/>
              <a:t>effect</a:t>
            </a:r>
            <a:r>
              <a:rPr lang="zh-CN" altLang="en-US" sz="3600" dirty="0"/>
              <a:t> </a:t>
            </a:r>
            <a:r>
              <a:rPr lang="en-US" altLang="zh-CN" sz="3600" dirty="0"/>
              <a:t>in</a:t>
            </a:r>
            <a:r>
              <a:rPr lang="zh-CN" altLang="en-US" sz="3600" dirty="0"/>
              <a:t> </a:t>
            </a:r>
            <a:r>
              <a:rPr lang="en-US" altLang="zh-CN" sz="3600" dirty="0"/>
              <a:t>next</a:t>
            </a:r>
            <a:r>
              <a:rPr lang="zh-CN" altLang="en-US" sz="3600" dirty="0"/>
              <a:t> </a:t>
            </a:r>
            <a:r>
              <a:rPr lang="en-US" altLang="zh-CN" sz="3600" dirty="0"/>
              <a:t>post-edge.</a:t>
            </a:r>
          </a:p>
          <a:p>
            <a:r>
              <a:rPr lang="en-US" altLang="zh-CN" sz="3600" dirty="0"/>
              <a:t>Comb</a:t>
            </a:r>
            <a:r>
              <a:rPr lang="zh-CN" altLang="en-US" sz="3600" dirty="0"/>
              <a:t> </a:t>
            </a:r>
            <a:r>
              <a:rPr lang="en-US" altLang="zh-CN" sz="3600" dirty="0"/>
              <a:t>is</a:t>
            </a:r>
            <a:r>
              <a:rPr lang="zh-CN" altLang="en-US" sz="3600" dirty="0"/>
              <a:t> </a:t>
            </a:r>
            <a:r>
              <a:rPr lang="en-US" altLang="zh-CN" sz="3600" dirty="0"/>
              <a:t>immediately</a:t>
            </a:r>
            <a:r>
              <a:rPr lang="zh-CN" altLang="en-US" sz="3600" dirty="0"/>
              <a:t> </a:t>
            </a:r>
            <a:r>
              <a:rPr lang="en-US" altLang="zh-CN" sz="3600" dirty="0"/>
              <a:t>effective</a:t>
            </a:r>
          </a:p>
          <a:p>
            <a:r>
              <a:rPr lang="en-US" altLang="zh-CN" sz="3600" dirty="0"/>
              <a:t>Seq</a:t>
            </a:r>
            <a:r>
              <a:rPr lang="zh-CN" altLang="en-US" sz="3600" dirty="0"/>
              <a:t> </a:t>
            </a:r>
            <a:r>
              <a:rPr lang="en-US" altLang="zh-CN" sz="3600" dirty="0"/>
              <a:t>is</a:t>
            </a:r>
            <a:r>
              <a:rPr lang="zh-CN" altLang="en-US" sz="3600" dirty="0"/>
              <a:t> </a:t>
            </a:r>
            <a:r>
              <a:rPr lang="en-US" altLang="zh-CN" sz="3600" dirty="0"/>
              <a:t>asynchronized</a:t>
            </a:r>
            <a:endParaRPr lang="en-CN" sz="3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6167BD-3AF8-EE7B-C996-C91A875A63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1474F-04F4-744B-8B07-A066A0A4E1E8}" type="slidenum">
              <a:rPr lang="en-CN" smtClean="0"/>
              <a:pPr/>
              <a:t>36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2279645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81368A-7560-93C0-EE68-80477B3609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14" y="122081"/>
            <a:ext cx="7384366" cy="956603"/>
          </a:xfrm>
        </p:spPr>
        <p:txBody>
          <a:bodyPr/>
          <a:lstStyle/>
          <a:p>
            <a:r>
              <a:rPr lang="en-US" altLang="zh-CN" dirty="0"/>
              <a:t>5-stage</a:t>
            </a:r>
            <a:r>
              <a:rPr lang="zh-CN" altLang="en-US" dirty="0"/>
              <a:t> </a:t>
            </a:r>
            <a:r>
              <a:rPr lang="en-US" altLang="zh-CN" dirty="0"/>
              <a:t>Pipelined</a:t>
            </a:r>
            <a:r>
              <a:rPr lang="zh-CN" altLang="en-US" dirty="0"/>
              <a:t> </a:t>
            </a:r>
            <a:r>
              <a:rPr lang="en-US" altLang="zh-CN" dirty="0"/>
              <a:t>Machine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3DA980-69EA-D11B-103F-D1A62F102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86114" y="1825624"/>
            <a:ext cx="4305886" cy="4351338"/>
          </a:xfrm>
        </p:spPr>
        <p:txBody>
          <a:bodyPr>
            <a:normAutofit/>
          </a:bodyPr>
          <a:lstStyle/>
          <a:p>
            <a:r>
              <a:rPr lang="en-US" altLang="zh-CN" sz="3200" dirty="0"/>
              <a:t>Stage</a:t>
            </a:r>
            <a:r>
              <a:rPr lang="zh-CN" altLang="en-US" sz="3200" dirty="0"/>
              <a:t> </a:t>
            </a:r>
            <a:r>
              <a:rPr lang="en-US" altLang="zh-CN" sz="3200" dirty="0"/>
              <a:t>registers</a:t>
            </a:r>
            <a:r>
              <a:rPr lang="zh-CN" altLang="en-US" sz="3200" dirty="0"/>
              <a:t> </a:t>
            </a:r>
            <a:r>
              <a:rPr lang="en-US" altLang="zh-CN" sz="3200" dirty="0"/>
              <a:t>among</a:t>
            </a:r>
            <a:r>
              <a:rPr lang="zh-CN" altLang="en-US" sz="3200" dirty="0"/>
              <a:t> </a:t>
            </a:r>
            <a:r>
              <a:rPr lang="en-US" altLang="zh-CN" sz="3200" dirty="0"/>
              <a:t>stages</a:t>
            </a:r>
            <a:r>
              <a:rPr lang="zh-CN" altLang="en-US" sz="3200" dirty="0"/>
              <a:t> </a:t>
            </a:r>
            <a:r>
              <a:rPr lang="en-US" altLang="zh-CN" sz="3200" dirty="0"/>
              <a:t>for</a:t>
            </a:r>
            <a:r>
              <a:rPr lang="zh-CN" altLang="en-US" sz="3200" dirty="0"/>
              <a:t> </a:t>
            </a:r>
            <a:r>
              <a:rPr lang="en-US" altLang="zh-CN" sz="3200" dirty="0"/>
              <a:t>shorter</a:t>
            </a:r>
            <a:r>
              <a:rPr lang="zh-CN" altLang="en-US" sz="3200" dirty="0"/>
              <a:t> </a:t>
            </a:r>
            <a:r>
              <a:rPr lang="en-US" altLang="zh-CN" sz="3200" dirty="0"/>
              <a:t>critical</a:t>
            </a:r>
            <a:r>
              <a:rPr lang="zh-CN" altLang="en-US" sz="3200" dirty="0"/>
              <a:t> </a:t>
            </a:r>
            <a:r>
              <a:rPr lang="en-US" altLang="zh-CN" sz="3200" dirty="0"/>
              <a:t>path</a:t>
            </a:r>
            <a:endParaRPr lang="en-CN" altLang="zh-CN" sz="3200" dirty="0"/>
          </a:p>
          <a:p>
            <a:r>
              <a:rPr lang="en-US" altLang="zh-CN" sz="3200" dirty="0"/>
              <a:t>More</a:t>
            </a:r>
            <a:r>
              <a:rPr lang="zh-CN" altLang="en-US" sz="3200" dirty="0"/>
              <a:t> </a:t>
            </a:r>
            <a:r>
              <a:rPr lang="en-US" altLang="zh-CN" sz="3200" dirty="0"/>
              <a:t>complicated</a:t>
            </a:r>
            <a:r>
              <a:rPr lang="zh-CN" altLang="en-US" sz="3200" dirty="0"/>
              <a:t> </a:t>
            </a:r>
            <a:r>
              <a:rPr lang="en-US" altLang="zh-CN" sz="3200" dirty="0"/>
              <a:t>logics</a:t>
            </a:r>
            <a:r>
              <a:rPr lang="zh-CN" altLang="en-US" sz="3200" dirty="0"/>
              <a:t> </a:t>
            </a:r>
            <a:r>
              <a:rPr lang="en-US" altLang="zh-CN" sz="3200" dirty="0"/>
              <a:t>for</a:t>
            </a:r>
            <a:r>
              <a:rPr lang="zh-CN" altLang="en-US" sz="3200" dirty="0"/>
              <a:t> </a:t>
            </a:r>
            <a:r>
              <a:rPr lang="en-US" altLang="zh-CN" sz="3200" dirty="0"/>
              <a:t>interlocking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4B23F9-B14F-D51D-97CA-DEDB79D73D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1474F-04F4-744B-8B07-A066A0A4E1E8}" type="slidenum">
              <a:rPr lang="en-CN" smtClean="0"/>
              <a:pPr/>
              <a:t>37</a:t>
            </a:fld>
            <a:endParaRPr lang="en-C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B8062A-076E-6604-F12B-189FA38A7E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14" y="1236641"/>
            <a:ext cx="7772400" cy="5529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50110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AC1F8-0A0D-3D16-0EF4-AD941DE3CB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BFE7B7-4AE5-3035-1B4D-9E4EC29864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4D7ED5-45A0-2E4B-C488-4554F1B1CA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1474F-04F4-744B-8B07-A066A0A4E1E8}" type="slidenum">
              <a:rPr lang="en-CN" smtClean="0"/>
              <a:pPr/>
              <a:t>38</a:t>
            </a:fld>
            <a:endParaRPr lang="en-C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58AD4E-B8CD-9BEA-AA81-D753A3D0FD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519" y="147523"/>
            <a:ext cx="8919531" cy="6345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21890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3180D0-A401-6086-AA43-43918AABB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177740-1A8F-8A8E-87EB-B32C9E9C06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6118AF-D75A-E0B9-40D5-5B4940EBD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1474F-04F4-744B-8B07-A066A0A4E1E8}" type="slidenum">
              <a:rPr lang="en-CN" smtClean="0"/>
              <a:pPr/>
              <a:t>39</a:t>
            </a:fld>
            <a:endParaRPr lang="en-C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5AF627-6900-6AB7-0DEC-F10DFC4EDB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87964"/>
            <a:ext cx="8836072" cy="6380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3137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CE334F-F2CC-D42D-7654-28A93163F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04" y="97190"/>
            <a:ext cx="10515600" cy="1325563"/>
          </a:xfrm>
        </p:spPr>
        <p:txBody>
          <a:bodyPr>
            <a:normAutofit/>
          </a:bodyPr>
          <a:lstStyle/>
          <a:p>
            <a:r>
              <a:rPr lang="en-CN" sz="5400" dirty="0"/>
              <a:t>Global</a:t>
            </a:r>
            <a:r>
              <a:rPr lang="en-US" altLang="zh-CN" sz="5400" dirty="0" err="1"/>
              <a:t>ization</a:t>
            </a:r>
            <a:r>
              <a:rPr lang="zh-CN" altLang="en-US" sz="5400" dirty="0"/>
              <a:t> </a:t>
            </a:r>
            <a:r>
              <a:rPr lang="en-US" altLang="zh-CN" sz="5400" dirty="0"/>
              <a:t>&amp;</a:t>
            </a:r>
            <a:r>
              <a:rPr lang="zh-CN" altLang="en-US" sz="5400" dirty="0"/>
              <a:t> </a:t>
            </a:r>
            <a:r>
              <a:rPr lang="en-US" altLang="zh-CN" sz="5400" dirty="0"/>
              <a:t>End2end</a:t>
            </a:r>
            <a:endParaRPr lang="en-CN" sz="5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506AEF-7E2B-3BDF-818A-7D04D1F033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64" y="1755285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zh-CN" sz="4000" dirty="0"/>
              <a:t>Chip</a:t>
            </a:r>
            <a:r>
              <a:rPr lang="zh-CN" altLang="en-US" sz="4000" dirty="0"/>
              <a:t> </a:t>
            </a:r>
            <a:r>
              <a:rPr lang="en-US" altLang="zh-CN" sz="4000" dirty="0"/>
              <a:t>design</a:t>
            </a:r>
          </a:p>
          <a:p>
            <a:endParaRPr lang="en-US" sz="4000" dirty="0"/>
          </a:p>
          <a:p>
            <a:pPr marL="0" indent="0">
              <a:buNone/>
            </a:pPr>
            <a:endParaRPr lang="en-US" sz="4000" dirty="0"/>
          </a:p>
          <a:p>
            <a:r>
              <a:rPr lang="en-US" altLang="zh-CN" sz="4000" dirty="0"/>
              <a:t>Chip</a:t>
            </a:r>
            <a:r>
              <a:rPr lang="zh-CN" altLang="en-US" sz="4000" dirty="0"/>
              <a:t> </a:t>
            </a:r>
            <a:r>
              <a:rPr lang="en-US" altLang="zh-CN" sz="4000" dirty="0"/>
              <a:t>tape-out</a:t>
            </a:r>
            <a:endParaRPr lang="en-CN" sz="4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A156DE-05AA-8938-7794-3A723AE08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1474F-04F4-744B-8B07-A066A0A4E1E8}" type="slidenum">
              <a:rPr lang="en-CN" smtClean="0"/>
              <a:pPr/>
              <a:t>4</a:t>
            </a:fld>
            <a:endParaRPr lang="en-CN"/>
          </a:p>
        </p:txBody>
      </p:sp>
      <p:pic>
        <p:nvPicPr>
          <p:cNvPr id="1026" name="Picture 2" descr="AMD Logo, symbol, meaning, history, PNG, brand">
            <a:extLst>
              <a:ext uri="{FF2B5EF4-FFF2-40B4-BE49-F238E27FC236}">
                <a16:creationId xmlns:a16="http://schemas.microsoft.com/office/drawing/2014/main" id="{CC2D7A58-CBF7-627B-0930-9373CECCDF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989" b="28657"/>
          <a:stretch>
            <a:fillRect/>
          </a:stretch>
        </p:blipFill>
        <p:spPr bwMode="auto">
          <a:xfrm>
            <a:off x="1420837" y="2595488"/>
            <a:ext cx="3461185" cy="844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Nvidia Logo, symbol, meaning, history, PNG, brand">
            <a:extLst>
              <a:ext uri="{FF2B5EF4-FFF2-40B4-BE49-F238E27FC236}">
                <a16:creationId xmlns:a16="http://schemas.microsoft.com/office/drawing/2014/main" id="{40677387-F9B3-F6CB-9DF6-A6D55FD61D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29" r="13412"/>
          <a:stretch>
            <a:fillRect/>
          </a:stretch>
        </p:blipFill>
        <p:spPr bwMode="auto">
          <a:xfrm>
            <a:off x="5323904" y="1158249"/>
            <a:ext cx="3692613" cy="2843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TSMC Logo and symbol, meaning, history, PNG">
            <a:extLst>
              <a:ext uri="{FF2B5EF4-FFF2-40B4-BE49-F238E27FC236}">
                <a16:creationId xmlns:a16="http://schemas.microsoft.com/office/drawing/2014/main" id="{DB7B822D-DFE7-B200-FA68-E7C5D4BF90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40" r="10948"/>
          <a:stretch>
            <a:fillRect/>
          </a:stretch>
        </p:blipFill>
        <p:spPr bwMode="auto">
          <a:xfrm>
            <a:off x="1533378" y="4459458"/>
            <a:ext cx="2917612" cy="2398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GlobalFoundries - rebranding oportuna e novas perspectivas: valor ...">
            <a:extLst>
              <a:ext uri="{FF2B5EF4-FFF2-40B4-BE49-F238E27FC236}">
                <a16:creationId xmlns:a16="http://schemas.microsoft.com/office/drawing/2014/main" id="{A23C8F7B-3C01-C139-5546-DB13DE05CD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93" r="11653"/>
          <a:stretch>
            <a:fillRect/>
          </a:stretch>
        </p:blipFill>
        <p:spPr bwMode="auto">
          <a:xfrm>
            <a:off x="5033627" y="4140612"/>
            <a:ext cx="3692613" cy="2745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339659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2ABDD9-35AC-75F3-3EF8-16CC607AF5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8C7503-127E-DB66-B59A-CC3EC0B4E5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652" y="292565"/>
            <a:ext cx="9112577" cy="1387630"/>
          </a:xfrm>
        </p:spPr>
        <p:txBody>
          <a:bodyPr>
            <a:normAutofit/>
          </a:bodyPr>
          <a:lstStyle/>
          <a:p>
            <a:r>
              <a:rPr lang="en-US" altLang="zh-CN" sz="5400" dirty="0"/>
              <a:t>Characterization</a:t>
            </a:r>
            <a:endParaRPr lang="en-CN" sz="5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F95372-DEA3-E098-9C1D-76398AEABE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652" y="1971398"/>
            <a:ext cx="10900696" cy="4230274"/>
          </a:xfrm>
        </p:spPr>
        <p:txBody>
          <a:bodyPr>
            <a:normAutofit/>
          </a:bodyPr>
          <a:lstStyle/>
          <a:p>
            <a:r>
              <a:rPr lang="en-US" altLang="zh-CN" sz="4000" dirty="0"/>
              <a:t>Assumption:</a:t>
            </a:r>
            <a:r>
              <a:rPr lang="zh-CN" altLang="en-US" sz="4000" dirty="0"/>
              <a:t> </a:t>
            </a:r>
            <a:r>
              <a:rPr lang="en-US" altLang="zh-CN" sz="4000" dirty="0"/>
              <a:t>All</a:t>
            </a:r>
            <a:r>
              <a:rPr lang="zh-CN" altLang="en-US" sz="4000" dirty="0"/>
              <a:t> </a:t>
            </a:r>
            <a:r>
              <a:rPr lang="en-US" altLang="zh-CN" sz="4000" dirty="0"/>
              <a:t>the</a:t>
            </a:r>
            <a:r>
              <a:rPr lang="zh-CN" altLang="en-US" sz="4000" dirty="0"/>
              <a:t> </a:t>
            </a:r>
            <a:r>
              <a:rPr lang="en-US" altLang="zh-CN" sz="4000" dirty="0"/>
              <a:t>architectures</a:t>
            </a:r>
            <a:r>
              <a:rPr lang="zh-CN" altLang="en-US" sz="4000" dirty="0"/>
              <a:t> </a:t>
            </a:r>
            <a:r>
              <a:rPr lang="en-US" altLang="zh-CN" sz="4000" dirty="0"/>
              <a:t>discussed</a:t>
            </a:r>
            <a:r>
              <a:rPr lang="zh-CN" altLang="en-US" sz="4000" dirty="0"/>
              <a:t> </a:t>
            </a:r>
            <a:r>
              <a:rPr lang="en-US" altLang="zh-CN" sz="4000" dirty="0"/>
              <a:t>are</a:t>
            </a:r>
            <a:r>
              <a:rPr lang="zh-CN" altLang="en-US" sz="4000" dirty="0"/>
              <a:t> </a:t>
            </a:r>
            <a:r>
              <a:rPr lang="en-US" altLang="zh-CN" sz="4000" dirty="0"/>
              <a:t>pipelined.</a:t>
            </a:r>
          </a:p>
          <a:p>
            <a:r>
              <a:rPr lang="en-US" altLang="zh-CN" sz="4000" dirty="0"/>
              <a:t>Instead</a:t>
            </a:r>
            <a:r>
              <a:rPr lang="zh-CN" altLang="en-US" sz="4000" dirty="0"/>
              <a:t> </a:t>
            </a:r>
            <a:r>
              <a:rPr lang="en-US" altLang="zh-CN" sz="4000" dirty="0"/>
              <a:t>of</a:t>
            </a:r>
            <a:r>
              <a:rPr lang="zh-CN" altLang="en-US" sz="4000" dirty="0"/>
              <a:t> </a:t>
            </a:r>
            <a:r>
              <a:rPr lang="en-US" altLang="zh-CN" sz="4000" dirty="0"/>
              <a:t>saying</a:t>
            </a:r>
            <a:r>
              <a:rPr lang="zh-CN" altLang="en-US" sz="4000" dirty="0"/>
              <a:t> </a:t>
            </a:r>
            <a:r>
              <a:rPr lang="en-US" altLang="zh-CN" sz="4000" dirty="0"/>
              <a:t>Tomasulo</a:t>
            </a:r>
            <a:r>
              <a:rPr lang="zh-CN" altLang="en-US" sz="4000" dirty="0"/>
              <a:t> </a:t>
            </a:r>
            <a:r>
              <a:rPr lang="en-US" altLang="zh-CN" sz="4000" dirty="0"/>
              <a:t>or</a:t>
            </a:r>
            <a:r>
              <a:rPr lang="zh-CN" altLang="en-US" sz="4000" dirty="0"/>
              <a:t> </a:t>
            </a:r>
            <a:r>
              <a:rPr lang="en-US" altLang="zh-CN" sz="4000" dirty="0"/>
              <a:t>other</a:t>
            </a:r>
            <a:r>
              <a:rPr lang="zh-CN" altLang="en-US" sz="4000" dirty="0"/>
              <a:t> </a:t>
            </a:r>
            <a:r>
              <a:rPr lang="en-US" altLang="zh-CN" sz="4000" dirty="0"/>
              <a:t>algorithms,</a:t>
            </a:r>
            <a:r>
              <a:rPr lang="zh-CN" altLang="en-US" sz="4000" dirty="0"/>
              <a:t> </a:t>
            </a:r>
            <a:r>
              <a:rPr lang="en-US" altLang="zh-CN" sz="4000" dirty="0"/>
              <a:t>I</a:t>
            </a:r>
            <a:r>
              <a:rPr lang="zh-CN" altLang="en-US" sz="4000" dirty="0"/>
              <a:t> </a:t>
            </a:r>
            <a:r>
              <a:rPr lang="en-US" altLang="zh-CN" sz="4000" dirty="0"/>
              <a:t>will</a:t>
            </a:r>
            <a:r>
              <a:rPr lang="zh-CN" altLang="en-US" sz="4000" dirty="0"/>
              <a:t> </a:t>
            </a:r>
            <a:r>
              <a:rPr lang="en-US" altLang="zh-CN" sz="4000" dirty="0"/>
              <a:t>characterize:</a:t>
            </a:r>
          </a:p>
          <a:p>
            <a:pPr lvl="1"/>
            <a:r>
              <a:rPr lang="en-US" altLang="zh-CN" sz="3600" dirty="0"/>
              <a:t>In-/out-of-order</a:t>
            </a:r>
          </a:p>
          <a:p>
            <a:pPr lvl="1"/>
            <a:r>
              <a:rPr lang="en-US" altLang="zh-CN" sz="3600" dirty="0"/>
              <a:t>(Non-)Speculative</a:t>
            </a:r>
          </a:p>
          <a:p>
            <a:pPr lvl="1"/>
            <a:r>
              <a:rPr lang="en-US" altLang="zh-CN" sz="3600" dirty="0"/>
              <a:t>Single/Multi-issue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0A2317-0E6F-C9BC-2F9A-48E6C9E55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1474F-04F4-744B-8B07-A066A0A4E1E8}" type="slidenum">
              <a:rPr lang="en-CN" smtClean="0"/>
              <a:pPr/>
              <a:t>40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36380473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040AD7-93C7-D453-4261-7826BFB08C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5ACDA0-8690-EC77-A804-0292681685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2327" y="292566"/>
            <a:ext cx="9112577" cy="1387630"/>
          </a:xfrm>
        </p:spPr>
        <p:txBody>
          <a:bodyPr>
            <a:normAutofit/>
          </a:bodyPr>
          <a:lstStyle/>
          <a:p>
            <a:r>
              <a:rPr lang="en-US" altLang="zh-CN" sz="5400" dirty="0"/>
              <a:t>Characterization</a:t>
            </a:r>
            <a:endParaRPr lang="en-CN" sz="5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18ADA0-5E8C-4000-5916-89C9A3D5D9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5033" y="1971398"/>
            <a:ext cx="9761934" cy="3939072"/>
          </a:xfrm>
        </p:spPr>
        <p:txBody>
          <a:bodyPr>
            <a:normAutofit/>
          </a:bodyPr>
          <a:lstStyle/>
          <a:p>
            <a:r>
              <a:rPr lang="en-US" altLang="zh-CN" sz="3600" dirty="0"/>
              <a:t>Assumption:</a:t>
            </a:r>
            <a:r>
              <a:rPr lang="zh-CN" altLang="en-US" sz="3600" dirty="0"/>
              <a:t> </a:t>
            </a:r>
            <a:r>
              <a:rPr lang="en-US" altLang="zh-CN" sz="3600" dirty="0"/>
              <a:t>All</a:t>
            </a:r>
            <a:r>
              <a:rPr lang="zh-CN" altLang="en-US" sz="3600" dirty="0"/>
              <a:t> </a:t>
            </a:r>
            <a:r>
              <a:rPr lang="en-US" altLang="zh-CN" sz="3600" dirty="0"/>
              <a:t>the</a:t>
            </a:r>
            <a:r>
              <a:rPr lang="zh-CN" altLang="en-US" sz="3600" dirty="0"/>
              <a:t> </a:t>
            </a:r>
            <a:r>
              <a:rPr lang="en-US" altLang="zh-CN" sz="3600" dirty="0"/>
              <a:t>architectures</a:t>
            </a:r>
            <a:r>
              <a:rPr lang="zh-CN" altLang="en-US" sz="3600" dirty="0"/>
              <a:t> </a:t>
            </a:r>
            <a:r>
              <a:rPr lang="en-US" altLang="zh-CN" sz="3600" dirty="0"/>
              <a:t>discussed</a:t>
            </a:r>
            <a:r>
              <a:rPr lang="zh-CN" altLang="en-US" sz="3600" dirty="0"/>
              <a:t> </a:t>
            </a:r>
            <a:r>
              <a:rPr lang="en-US" altLang="zh-CN" sz="3600" dirty="0"/>
              <a:t>are</a:t>
            </a:r>
            <a:r>
              <a:rPr lang="zh-CN" altLang="en-US" sz="3600" dirty="0"/>
              <a:t> </a:t>
            </a:r>
            <a:r>
              <a:rPr lang="en-US" altLang="zh-CN" sz="3600" dirty="0"/>
              <a:t>pipelined.</a:t>
            </a:r>
          </a:p>
          <a:p>
            <a:r>
              <a:rPr lang="en-US" altLang="zh-CN" sz="3600" dirty="0"/>
              <a:t>Instead</a:t>
            </a:r>
            <a:r>
              <a:rPr lang="zh-CN" altLang="en-US" sz="3600" dirty="0"/>
              <a:t> </a:t>
            </a:r>
            <a:r>
              <a:rPr lang="en-US" altLang="zh-CN" sz="3600" dirty="0"/>
              <a:t>of</a:t>
            </a:r>
            <a:r>
              <a:rPr lang="zh-CN" altLang="en-US" sz="3600" dirty="0"/>
              <a:t> </a:t>
            </a:r>
            <a:r>
              <a:rPr lang="en-US" altLang="zh-CN" sz="3600" dirty="0"/>
              <a:t>saying</a:t>
            </a:r>
            <a:r>
              <a:rPr lang="zh-CN" altLang="en-US" sz="3600" dirty="0"/>
              <a:t> </a:t>
            </a:r>
            <a:r>
              <a:rPr lang="en-US" altLang="zh-CN" sz="3600" dirty="0"/>
              <a:t>Tomasulo</a:t>
            </a:r>
            <a:r>
              <a:rPr lang="zh-CN" altLang="en-US" sz="3600" dirty="0"/>
              <a:t> </a:t>
            </a:r>
            <a:r>
              <a:rPr lang="en-US" altLang="zh-CN" sz="3600" dirty="0"/>
              <a:t>or</a:t>
            </a:r>
            <a:r>
              <a:rPr lang="zh-CN" altLang="en-US" sz="3600" dirty="0"/>
              <a:t> </a:t>
            </a:r>
            <a:r>
              <a:rPr lang="en-US" altLang="zh-CN" sz="3600" dirty="0"/>
              <a:t>other</a:t>
            </a:r>
            <a:r>
              <a:rPr lang="zh-CN" altLang="en-US" sz="3600" dirty="0"/>
              <a:t> </a:t>
            </a:r>
            <a:r>
              <a:rPr lang="en-US" altLang="zh-CN" sz="3600" dirty="0"/>
              <a:t>algorithms,</a:t>
            </a:r>
            <a:r>
              <a:rPr lang="zh-CN" altLang="en-US" sz="3600" dirty="0"/>
              <a:t> </a:t>
            </a:r>
            <a:r>
              <a:rPr lang="en-US" altLang="zh-CN" sz="3600" dirty="0"/>
              <a:t>I</a:t>
            </a:r>
            <a:r>
              <a:rPr lang="zh-CN" altLang="en-US" sz="3600" dirty="0"/>
              <a:t> </a:t>
            </a:r>
            <a:r>
              <a:rPr lang="en-US" altLang="zh-CN" sz="3600" dirty="0"/>
              <a:t>will</a:t>
            </a:r>
            <a:r>
              <a:rPr lang="zh-CN" altLang="en-US" sz="3600" dirty="0"/>
              <a:t> </a:t>
            </a:r>
            <a:r>
              <a:rPr lang="en-US" altLang="zh-CN" sz="3600" dirty="0"/>
              <a:t>characterize:</a:t>
            </a:r>
          </a:p>
          <a:p>
            <a:pPr lvl="1"/>
            <a:r>
              <a:rPr lang="en-US" altLang="zh-CN" sz="3200" b="1" dirty="0"/>
              <a:t>In-</a:t>
            </a:r>
            <a:r>
              <a:rPr lang="en-US" altLang="zh-CN" sz="3200" dirty="0"/>
              <a:t>/out-of-order</a:t>
            </a:r>
          </a:p>
          <a:p>
            <a:pPr lvl="1"/>
            <a:r>
              <a:rPr lang="en-US" altLang="zh-CN" sz="3200" b="1" dirty="0"/>
              <a:t>(Non-)</a:t>
            </a:r>
            <a:r>
              <a:rPr lang="en-US" altLang="zh-CN" sz="3200" dirty="0"/>
              <a:t>Speculative</a:t>
            </a:r>
          </a:p>
          <a:p>
            <a:pPr lvl="1"/>
            <a:r>
              <a:rPr lang="en-US" altLang="zh-CN" sz="3200" b="1" dirty="0"/>
              <a:t>Single</a:t>
            </a:r>
            <a:r>
              <a:rPr lang="en-US" altLang="zh-CN" sz="3200" dirty="0"/>
              <a:t>/Multi-issue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A7A05B-D064-79A8-C26F-6CE0A967DF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1474F-04F4-744B-8B07-A066A0A4E1E8}" type="slidenum">
              <a:rPr lang="en-CN" smtClean="0"/>
              <a:pPr/>
              <a:t>41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04205482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0A4EC1-24E1-BC4A-3A96-FD441AF16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5400" dirty="0"/>
              <a:t>What</a:t>
            </a:r>
            <a:r>
              <a:rPr lang="zh-CN" altLang="en-US" sz="5400" dirty="0"/>
              <a:t> </a:t>
            </a:r>
            <a:r>
              <a:rPr lang="en-US" altLang="zh-CN" sz="5400" dirty="0"/>
              <a:t>are</a:t>
            </a:r>
            <a:r>
              <a:rPr lang="zh-CN" altLang="en-US" sz="5400" dirty="0"/>
              <a:t> </a:t>
            </a:r>
            <a:r>
              <a:rPr lang="en-US" altLang="zh-CN" sz="5400" dirty="0"/>
              <a:t>the</a:t>
            </a:r>
            <a:r>
              <a:rPr lang="zh-CN" altLang="en-US" sz="5400" dirty="0"/>
              <a:t> </a:t>
            </a:r>
            <a:r>
              <a:rPr lang="en-US" altLang="zh-CN" sz="5400" dirty="0"/>
              <a:t>interlocks</a:t>
            </a:r>
            <a:r>
              <a:rPr lang="zh-CN" altLang="en-US" sz="5400" dirty="0"/>
              <a:t> </a:t>
            </a:r>
            <a:r>
              <a:rPr lang="en-US" altLang="zh-CN" sz="5400" dirty="0"/>
              <a:t>for?</a:t>
            </a:r>
            <a:endParaRPr lang="en-CN" sz="5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FFA9AC-05A1-60E5-DDED-5AAFB768ED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/>
              <a:t>Hazards:</a:t>
            </a:r>
            <a:r>
              <a:rPr lang="zh-CN" altLang="en-US" sz="4000" dirty="0"/>
              <a:t> </a:t>
            </a:r>
            <a:r>
              <a:rPr lang="en-US" altLang="zh-CN" sz="4000" dirty="0"/>
              <a:t>something</a:t>
            </a:r>
            <a:r>
              <a:rPr lang="zh-CN" altLang="en-US" sz="4000" dirty="0"/>
              <a:t> </a:t>
            </a:r>
            <a:r>
              <a:rPr lang="en-US" altLang="zh-CN" sz="4000" dirty="0"/>
              <a:t>the</a:t>
            </a:r>
            <a:r>
              <a:rPr lang="zh-CN" altLang="en-US" sz="4000" dirty="0"/>
              <a:t> </a:t>
            </a:r>
            <a:r>
              <a:rPr lang="en-US" altLang="zh-CN" sz="4000" dirty="0"/>
              <a:t>arch</a:t>
            </a:r>
            <a:r>
              <a:rPr lang="zh-CN" altLang="en-US" sz="4000" dirty="0"/>
              <a:t> </a:t>
            </a:r>
            <a:r>
              <a:rPr lang="en-US" altLang="zh-CN" sz="4000" dirty="0"/>
              <a:t>has</a:t>
            </a:r>
            <a:r>
              <a:rPr lang="zh-CN" altLang="en-US" sz="4000" dirty="0"/>
              <a:t> </a:t>
            </a:r>
            <a:r>
              <a:rPr lang="en-US" altLang="zh-CN" sz="4000" dirty="0"/>
              <a:t>to</a:t>
            </a:r>
            <a:r>
              <a:rPr lang="zh-CN" altLang="en-US" sz="4000" dirty="0"/>
              <a:t> </a:t>
            </a:r>
            <a:r>
              <a:rPr lang="en-US" altLang="zh-CN" sz="4000" dirty="0"/>
              <a:t>comply</a:t>
            </a:r>
            <a:r>
              <a:rPr lang="zh-CN" altLang="en-US" sz="4000" dirty="0"/>
              <a:t> </a:t>
            </a:r>
            <a:r>
              <a:rPr lang="en-US" altLang="zh-CN" sz="4000" dirty="0"/>
              <a:t>to</a:t>
            </a:r>
            <a:r>
              <a:rPr lang="zh-CN" altLang="en-US" sz="4000" dirty="0"/>
              <a:t> </a:t>
            </a:r>
            <a:r>
              <a:rPr lang="en-US" altLang="zh-CN" sz="4000" dirty="0"/>
              <a:t>have</a:t>
            </a:r>
            <a:r>
              <a:rPr lang="zh-CN" altLang="en-US" sz="4000" dirty="0"/>
              <a:t> </a:t>
            </a:r>
            <a:r>
              <a:rPr lang="en-US" altLang="zh-CN" sz="4000" dirty="0"/>
              <a:t>the</a:t>
            </a:r>
            <a:r>
              <a:rPr lang="zh-CN" altLang="en-US" sz="4000" dirty="0"/>
              <a:t> </a:t>
            </a:r>
            <a:r>
              <a:rPr lang="en-US" altLang="zh-CN" sz="4000" dirty="0"/>
              <a:t>semantics</a:t>
            </a:r>
            <a:r>
              <a:rPr lang="zh-CN" altLang="en-US" sz="4000" dirty="0"/>
              <a:t> </a:t>
            </a:r>
            <a:r>
              <a:rPr lang="en-US" altLang="zh-CN" sz="4000" dirty="0"/>
              <a:t>maintained</a:t>
            </a:r>
          </a:p>
          <a:p>
            <a:r>
              <a:rPr lang="en-US" altLang="zh-CN" sz="4000" dirty="0"/>
              <a:t>Types</a:t>
            </a:r>
            <a:r>
              <a:rPr lang="zh-CN" altLang="en-US" sz="4000" dirty="0"/>
              <a:t> </a:t>
            </a:r>
            <a:r>
              <a:rPr lang="en-US" altLang="zh-CN" sz="4000" dirty="0"/>
              <a:t>of</a:t>
            </a:r>
            <a:r>
              <a:rPr lang="zh-CN" altLang="en-US" sz="4000" dirty="0"/>
              <a:t> </a:t>
            </a:r>
            <a:r>
              <a:rPr lang="en-US" altLang="zh-CN" sz="4000" dirty="0"/>
              <a:t>hazards</a:t>
            </a:r>
          </a:p>
          <a:p>
            <a:pPr lvl="1"/>
            <a:r>
              <a:rPr lang="en-US" altLang="zh-CN" sz="3600" dirty="0"/>
              <a:t>Resource</a:t>
            </a:r>
            <a:r>
              <a:rPr lang="zh-CN" altLang="en-US" sz="3600" dirty="0"/>
              <a:t> </a:t>
            </a:r>
            <a:r>
              <a:rPr lang="en-US" altLang="zh-CN" sz="3600" dirty="0"/>
              <a:t>hazard</a:t>
            </a:r>
            <a:endParaRPr lang="en-US" altLang="zh-CN" sz="3200" dirty="0"/>
          </a:p>
          <a:p>
            <a:pPr lvl="1"/>
            <a:r>
              <a:rPr lang="en-US" altLang="zh-CN" sz="3600" dirty="0"/>
              <a:t>Data</a:t>
            </a:r>
            <a:r>
              <a:rPr lang="zh-CN" altLang="en-US" sz="3600" dirty="0"/>
              <a:t> </a:t>
            </a:r>
            <a:r>
              <a:rPr lang="en-US" altLang="zh-CN" sz="3600" dirty="0"/>
              <a:t>hazard</a:t>
            </a:r>
          </a:p>
          <a:p>
            <a:pPr lvl="1"/>
            <a:r>
              <a:rPr lang="en-US" altLang="zh-CN" sz="3600" dirty="0"/>
              <a:t>Control</a:t>
            </a:r>
            <a:r>
              <a:rPr lang="zh-CN" altLang="en-US" sz="3600" dirty="0"/>
              <a:t> </a:t>
            </a:r>
            <a:r>
              <a:rPr lang="en-US" altLang="zh-CN" sz="3600" dirty="0"/>
              <a:t>hazard</a:t>
            </a:r>
            <a:endParaRPr lang="en-CN" sz="3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E97D3F-17F1-3779-1D8D-F1A028CDD6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1474F-04F4-744B-8B07-A066A0A4E1E8}" type="slidenum">
              <a:rPr lang="en-CN" smtClean="0"/>
              <a:pPr/>
              <a:t>42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58218564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BD749-3029-3A23-2C23-3A5865285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N" sz="5400" dirty="0"/>
              <a:t>Data</a:t>
            </a:r>
            <a:r>
              <a:rPr lang="zh-CN" altLang="en-US" sz="5400" dirty="0"/>
              <a:t> </a:t>
            </a:r>
            <a:r>
              <a:rPr lang="en-US" altLang="zh-CN" sz="5400" dirty="0"/>
              <a:t>Hazard</a:t>
            </a:r>
            <a:endParaRPr lang="en-CN" sz="5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C80812-5976-DF35-18BB-B8615E5851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Enforcing</a:t>
            </a:r>
            <a:r>
              <a:rPr lang="zh-CN" altLang="en-US" sz="3600" dirty="0"/>
              <a:t> </a:t>
            </a:r>
            <a:r>
              <a:rPr lang="en-US" altLang="zh-CN" sz="3600" dirty="0"/>
              <a:t>data</a:t>
            </a:r>
            <a:r>
              <a:rPr lang="zh-CN" altLang="en-US" sz="3600" dirty="0"/>
              <a:t> </a:t>
            </a:r>
            <a:r>
              <a:rPr lang="en-US" altLang="zh-CN" sz="3600" dirty="0"/>
              <a:t>dependences</a:t>
            </a:r>
            <a:r>
              <a:rPr lang="zh-CN" altLang="en-US" sz="3600" dirty="0"/>
              <a:t> </a:t>
            </a:r>
            <a:r>
              <a:rPr lang="en-US" altLang="zh-CN" sz="3600" dirty="0"/>
              <a:t>within</a:t>
            </a:r>
            <a:r>
              <a:rPr lang="zh-CN" altLang="en-US" sz="3600" dirty="0"/>
              <a:t> </a:t>
            </a:r>
            <a:r>
              <a:rPr lang="en-US" altLang="zh-CN" sz="3600" dirty="0"/>
              <a:t>a</a:t>
            </a:r>
            <a:r>
              <a:rPr lang="zh-CN" altLang="en-US" sz="3600" dirty="0"/>
              <a:t> </a:t>
            </a:r>
            <a:r>
              <a:rPr lang="en-US" altLang="zh-CN" sz="3600" dirty="0"/>
              <a:t>centralized</a:t>
            </a:r>
            <a:r>
              <a:rPr lang="zh-CN" altLang="en-US" sz="3600" dirty="0"/>
              <a:t> </a:t>
            </a:r>
            <a:r>
              <a:rPr lang="en-US" altLang="zh-CN" sz="3600" dirty="0"/>
              <a:t>register</a:t>
            </a:r>
            <a:r>
              <a:rPr lang="zh-CN" altLang="en-US" sz="3600" dirty="0"/>
              <a:t> </a:t>
            </a:r>
            <a:r>
              <a:rPr lang="en-US" altLang="zh-CN" sz="3600" dirty="0"/>
              <a:t>file</a:t>
            </a:r>
          </a:p>
          <a:p>
            <a:r>
              <a:rPr lang="en-US" altLang="zh-CN" sz="3600" dirty="0"/>
              <a:t>{Read,</a:t>
            </a:r>
            <a:r>
              <a:rPr lang="zh-CN" altLang="en-US" sz="3600" dirty="0"/>
              <a:t> </a:t>
            </a:r>
            <a:r>
              <a:rPr lang="en-US" altLang="zh-CN" sz="3600" dirty="0"/>
              <a:t>Write}</a:t>
            </a:r>
            <a:r>
              <a:rPr lang="zh-CN" altLang="en-US" sz="3600" dirty="0"/>
              <a:t> </a:t>
            </a:r>
            <a:r>
              <a:rPr lang="en-US" altLang="zh-CN" sz="3600" dirty="0"/>
              <a:t>x</a:t>
            </a:r>
            <a:r>
              <a:rPr lang="zh-CN" altLang="en-US" sz="3600" dirty="0"/>
              <a:t> </a:t>
            </a:r>
            <a:r>
              <a:rPr lang="en-US" altLang="zh-CN" sz="3600" dirty="0"/>
              <a:t>{Read,</a:t>
            </a:r>
            <a:r>
              <a:rPr lang="zh-CN" altLang="en-US" sz="3600" dirty="0"/>
              <a:t> </a:t>
            </a:r>
            <a:r>
              <a:rPr lang="en-US" altLang="zh-CN" sz="3600" dirty="0"/>
              <a:t>Write}</a:t>
            </a:r>
          </a:p>
          <a:p>
            <a:pPr lvl="1"/>
            <a:r>
              <a:rPr lang="en-US" altLang="zh-CN" sz="3200" dirty="0"/>
              <a:t>Why</a:t>
            </a:r>
            <a:r>
              <a:rPr lang="zh-CN" altLang="en-US" sz="3200" dirty="0"/>
              <a:t> </a:t>
            </a:r>
            <a:r>
              <a:rPr lang="en-US" altLang="zh-CN" sz="3200" dirty="0"/>
              <a:t>not</a:t>
            </a:r>
            <a:r>
              <a:rPr lang="zh-CN" altLang="en-US" sz="3200" dirty="0"/>
              <a:t> </a:t>
            </a:r>
            <a:r>
              <a:rPr lang="en-US" altLang="zh-CN" sz="3200" dirty="0"/>
              <a:t>4</a:t>
            </a:r>
            <a:r>
              <a:rPr lang="zh-CN" altLang="en-US" sz="3200" dirty="0"/>
              <a:t> </a:t>
            </a:r>
            <a:r>
              <a:rPr lang="en-US" altLang="zh-CN" sz="3200" dirty="0"/>
              <a:t>hazards?</a:t>
            </a:r>
          </a:p>
          <a:p>
            <a:r>
              <a:rPr lang="en-US" altLang="zh-CN" sz="3600" dirty="0"/>
              <a:t>Assuming,</a:t>
            </a:r>
            <a:r>
              <a:rPr lang="zh-CN" altLang="en-US" sz="3600" dirty="0"/>
              <a:t> </a:t>
            </a:r>
            <a:r>
              <a:rPr lang="en-US" altLang="zh-CN" sz="3600" dirty="0"/>
              <a:t>we</a:t>
            </a:r>
            <a:r>
              <a:rPr lang="zh-CN" altLang="en-US" sz="3600" dirty="0"/>
              <a:t> </a:t>
            </a:r>
            <a:r>
              <a:rPr lang="en-US" altLang="zh-CN" sz="3600" dirty="0"/>
              <a:t>already</a:t>
            </a:r>
            <a:r>
              <a:rPr lang="zh-CN" altLang="en-US" sz="3600" dirty="0"/>
              <a:t> </a:t>
            </a:r>
            <a:r>
              <a:rPr lang="en-US" altLang="zh-CN" sz="3600" dirty="0"/>
              <a:t>know</a:t>
            </a:r>
            <a:r>
              <a:rPr lang="zh-CN" altLang="en-US" sz="3600" dirty="0"/>
              <a:t> </a:t>
            </a:r>
            <a:r>
              <a:rPr lang="en-US" altLang="zh-CN" sz="3600" dirty="0"/>
              <a:t>the</a:t>
            </a:r>
            <a:r>
              <a:rPr lang="zh-CN" altLang="en-US" sz="3600" dirty="0"/>
              <a:t> </a:t>
            </a:r>
            <a:r>
              <a:rPr lang="en-US" altLang="zh-CN" sz="3600" dirty="0"/>
              <a:t>trivial</a:t>
            </a:r>
            <a:r>
              <a:rPr lang="zh-CN" altLang="en-US" sz="3600" dirty="0"/>
              <a:t> </a:t>
            </a:r>
            <a:r>
              <a:rPr lang="en-US" altLang="zh-CN" sz="3600" dirty="0"/>
              <a:t>solution</a:t>
            </a:r>
          </a:p>
          <a:p>
            <a:pPr lvl="1"/>
            <a:r>
              <a:rPr lang="en-US" altLang="zh-CN" sz="3200" dirty="0"/>
              <a:t>Wait</a:t>
            </a:r>
            <a:r>
              <a:rPr lang="zh-CN" altLang="en-US" sz="3200" dirty="0"/>
              <a:t> </a:t>
            </a:r>
            <a:r>
              <a:rPr lang="en-US" altLang="zh-CN" sz="3200" dirty="0"/>
              <a:t>until</a:t>
            </a:r>
            <a:r>
              <a:rPr lang="zh-CN" altLang="en-US" sz="3200" dirty="0"/>
              <a:t> </a:t>
            </a:r>
            <a:r>
              <a:rPr lang="en-US" altLang="zh-CN" sz="3200" dirty="0"/>
              <a:t>it</a:t>
            </a:r>
            <a:r>
              <a:rPr lang="zh-CN" altLang="en-US" sz="3200" dirty="0"/>
              <a:t> </a:t>
            </a:r>
            <a:r>
              <a:rPr lang="en-US" altLang="zh-CN" sz="3200" dirty="0"/>
              <a:t>works.</a:t>
            </a:r>
            <a:endParaRPr lang="en-CN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91696B-0739-FCDE-3237-51FDDE4D5E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1474F-04F4-744B-8B07-A066A0A4E1E8}" type="slidenum">
              <a:rPr lang="en-CN" smtClean="0"/>
              <a:pPr/>
              <a:t>43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76122145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B7C38B-F980-0F52-53C9-2EC646A5F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5400" dirty="0"/>
              <a:t>Data</a:t>
            </a:r>
            <a:r>
              <a:rPr lang="zh-CN" altLang="en-US" sz="5400" dirty="0"/>
              <a:t> </a:t>
            </a:r>
            <a:r>
              <a:rPr lang="en-US" altLang="zh-CN" sz="5400" dirty="0"/>
              <a:t>Hazard</a:t>
            </a:r>
            <a:r>
              <a:rPr lang="zh-CN" altLang="en-US" sz="5400" dirty="0"/>
              <a:t> </a:t>
            </a:r>
            <a:r>
              <a:rPr lang="en-US" altLang="zh-CN" sz="5400" dirty="0"/>
              <a:t>–</a:t>
            </a:r>
            <a:r>
              <a:rPr lang="zh-CN" altLang="en-US" sz="5400" dirty="0"/>
              <a:t> </a:t>
            </a:r>
            <a:r>
              <a:rPr lang="en-US" altLang="zh-CN" sz="5400" dirty="0"/>
              <a:t>RAW</a:t>
            </a:r>
            <a:endParaRPr lang="en-CN" sz="5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49EE08-DA27-33F7-2DB0-05279A4270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/>
              <a:t>Read</a:t>
            </a:r>
            <a:r>
              <a:rPr lang="zh-CN" altLang="en-US" sz="4000" dirty="0"/>
              <a:t> </a:t>
            </a:r>
            <a:r>
              <a:rPr lang="en-US" altLang="zh-CN" sz="4000" dirty="0"/>
              <a:t>after</a:t>
            </a:r>
            <a:r>
              <a:rPr lang="zh-CN" altLang="en-US" sz="4000" dirty="0"/>
              <a:t> </a:t>
            </a:r>
            <a:r>
              <a:rPr lang="en-US" altLang="zh-CN" sz="4000" dirty="0"/>
              <a:t>write</a:t>
            </a:r>
          </a:p>
          <a:p>
            <a:pPr lvl="1"/>
            <a:r>
              <a:rPr lang="en-US" altLang="zh-CN" sz="3600" dirty="0"/>
              <a:t>This</a:t>
            </a:r>
            <a:r>
              <a:rPr lang="zh-CN" altLang="en-US" sz="3600" dirty="0"/>
              <a:t> </a:t>
            </a:r>
            <a:r>
              <a:rPr lang="en-US" altLang="zh-CN" sz="3600" dirty="0"/>
              <a:t>is</a:t>
            </a:r>
            <a:r>
              <a:rPr lang="zh-CN" altLang="en-US" sz="3600" dirty="0"/>
              <a:t> </a:t>
            </a:r>
            <a:r>
              <a:rPr lang="en-US" altLang="zh-CN" sz="3600" dirty="0"/>
              <a:t>the</a:t>
            </a:r>
            <a:r>
              <a:rPr lang="zh-CN" altLang="en-US" sz="3600" dirty="0"/>
              <a:t> </a:t>
            </a:r>
            <a:r>
              <a:rPr lang="en-US" altLang="zh-CN" sz="3600" dirty="0"/>
              <a:t>only</a:t>
            </a:r>
            <a:r>
              <a:rPr lang="zh-CN" altLang="en-US" sz="3600" dirty="0"/>
              <a:t> </a:t>
            </a:r>
            <a:r>
              <a:rPr lang="en-US" altLang="zh-CN" sz="3600" dirty="0"/>
              <a:t>“real</a:t>
            </a:r>
            <a:r>
              <a:rPr lang="zh-CN" altLang="en-US" sz="3600" dirty="0"/>
              <a:t> </a:t>
            </a:r>
            <a:r>
              <a:rPr lang="en-US" altLang="zh-CN" sz="3600" dirty="0"/>
              <a:t>hazard”</a:t>
            </a:r>
            <a:endParaRPr lang="en-CN" sz="3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79EC2F-484A-10D1-6D56-9DB031AD6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1474F-04F4-744B-8B07-A066A0A4E1E8}" type="slidenum">
              <a:rPr lang="en-CN" smtClean="0"/>
              <a:pPr/>
              <a:t>44</a:t>
            </a:fld>
            <a:endParaRPr lang="en-C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CD74A4-BD0D-A0F6-D6C9-BF8DDA3C9E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444" y="3429000"/>
            <a:ext cx="4056185" cy="164633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D43F51E-5222-FDDB-8A76-A51D1F1B58E9}"/>
              </a:ext>
            </a:extLst>
          </p:cNvPr>
          <p:cNvSpPr txBox="1"/>
          <p:nvPr/>
        </p:nvSpPr>
        <p:spPr>
          <a:xfrm>
            <a:off x="6577775" y="3553173"/>
            <a:ext cx="4211029" cy="107721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ADD</a:t>
            </a:r>
            <a:r>
              <a:rPr lang="zh-CN" alt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R1,</a:t>
            </a:r>
            <a:r>
              <a:rPr lang="zh-CN" alt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--,</a:t>
            </a:r>
            <a:r>
              <a:rPr lang="zh-CN" alt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--</a:t>
            </a:r>
          </a:p>
          <a:p>
            <a:r>
              <a:rPr lang="en-US" altLang="zh-CN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SUB</a:t>
            </a:r>
            <a:r>
              <a:rPr lang="zh-CN" alt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--,</a:t>
            </a:r>
            <a:r>
              <a:rPr lang="zh-CN" alt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R1,</a:t>
            </a:r>
            <a:r>
              <a:rPr lang="zh-CN" alt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--</a:t>
            </a:r>
            <a:endParaRPr lang="en-CN" sz="3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2293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336DB5-E502-7EDB-52BB-B19164ABC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5400" dirty="0"/>
              <a:t>RAW</a:t>
            </a:r>
            <a:r>
              <a:rPr lang="zh-CN" altLang="en-US" sz="5400" dirty="0"/>
              <a:t> </a:t>
            </a:r>
            <a:r>
              <a:rPr lang="en-US" altLang="zh-CN" sz="5400" dirty="0"/>
              <a:t>–</a:t>
            </a:r>
            <a:r>
              <a:rPr lang="zh-CN" altLang="en-US" sz="5400" dirty="0"/>
              <a:t> </a:t>
            </a:r>
            <a:r>
              <a:rPr lang="en-US" altLang="zh-CN" sz="5400" dirty="0"/>
              <a:t>Bypassing</a:t>
            </a:r>
            <a:endParaRPr lang="en-CN" sz="5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FA80C9-E9BD-803A-949C-AFCC1D0BF4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412022" cy="4351338"/>
          </a:xfrm>
        </p:spPr>
        <p:txBody>
          <a:bodyPr>
            <a:normAutofit/>
          </a:bodyPr>
          <a:lstStyle/>
          <a:p>
            <a:r>
              <a:rPr lang="en-US" altLang="zh-CN" sz="3600" dirty="0"/>
              <a:t>Before</a:t>
            </a:r>
            <a:r>
              <a:rPr lang="zh-CN" altLang="en-US" sz="3600" dirty="0"/>
              <a:t> </a:t>
            </a:r>
            <a:r>
              <a:rPr lang="en-US" altLang="zh-CN" sz="3600" dirty="0"/>
              <a:t>ADD</a:t>
            </a:r>
            <a:r>
              <a:rPr lang="zh-CN" altLang="en-US" sz="3600" dirty="0"/>
              <a:t> </a:t>
            </a:r>
            <a:r>
              <a:rPr lang="en-US" altLang="zh-CN" sz="3600" dirty="0"/>
              <a:t>data</a:t>
            </a:r>
            <a:r>
              <a:rPr lang="zh-CN" altLang="en-US" sz="3600" dirty="0"/>
              <a:t> </a:t>
            </a:r>
            <a:r>
              <a:rPr lang="en-US" altLang="zh-CN" sz="3600" dirty="0"/>
              <a:t>is</a:t>
            </a:r>
            <a:r>
              <a:rPr lang="zh-CN" altLang="en-US" sz="3600" dirty="0"/>
              <a:t> </a:t>
            </a:r>
            <a:r>
              <a:rPr lang="en-US" altLang="zh-CN" sz="3600" dirty="0"/>
              <a:t>committed</a:t>
            </a:r>
            <a:r>
              <a:rPr lang="zh-CN" altLang="en-US" sz="3600" dirty="0"/>
              <a:t> </a:t>
            </a:r>
            <a:r>
              <a:rPr lang="en-US" altLang="zh-CN" sz="3600" dirty="0"/>
              <a:t>to</a:t>
            </a:r>
            <a:r>
              <a:rPr lang="zh-CN" altLang="en-US" sz="3600" dirty="0"/>
              <a:t> </a:t>
            </a:r>
            <a:r>
              <a:rPr lang="en-US" altLang="zh-CN" sz="3600" dirty="0"/>
              <a:t>register</a:t>
            </a:r>
            <a:r>
              <a:rPr lang="zh-CN" altLang="en-US" sz="3600" dirty="0"/>
              <a:t> </a:t>
            </a:r>
            <a:r>
              <a:rPr lang="en-US" altLang="zh-CN" sz="3600" dirty="0"/>
              <a:t>file</a:t>
            </a:r>
          </a:p>
          <a:p>
            <a:r>
              <a:rPr lang="en-US" altLang="zh-CN" sz="3600" dirty="0"/>
              <a:t>MA</a:t>
            </a:r>
          </a:p>
          <a:p>
            <a:r>
              <a:rPr lang="en-US" altLang="zh-CN" sz="3600" dirty="0"/>
              <a:t>WB</a:t>
            </a:r>
          </a:p>
          <a:p>
            <a:r>
              <a:rPr lang="en-US" altLang="zh-CN" sz="3600" dirty="0"/>
              <a:t>Why?</a:t>
            </a:r>
          </a:p>
          <a:p>
            <a:pPr lvl="1"/>
            <a:r>
              <a:rPr lang="en-US" altLang="zh-CN" sz="3200" dirty="0"/>
              <a:t>ADD</a:t>
            </a:r>
            <a:r>
              <a:rPr lang="zh-CN" altLang="en-US" sz="3200" dirty="0"/>
              <a:t> </a:t>
            </a:r>
            <a:r>
              <a:rPr lang="en-US" altLang="zh-CN" sz="3200" dirty="0"/>
              <a:t>has</a:t>
            </a:r>
            <a:r>
              <a:rPr lang="zh-CN" altLang="en-US" sz="3200" dirty="0"/>
              <a:t> </a:t>
            </a:r>
            <a:r>
              <a:rPr lang="en-US" altLang="zh-CN" sz="3200" dirty="0"/>
              <a:t>nothing</a:t>
            </a:r>
            <a:r>
              <a:rPr lang="zh-CN" altLang="en-US" sz="3200" dirty="0"/>
              <a:t> </a:t>
            </a:r>
            <a:r>
              <a:rPr lang="en-US" altLang="zh-CN" sz="3200" dirty="0"/>
              <a:t>to</a:t>
            </a:r>
            <a:r>
              <a:rPr lang="zh-CN" altLang="en-US" sz="3200" dirty="0"/>
              <a:t> </a:t>
            </a:r>
            <a:r>
              <a:rPr lang="en-US" altLang="zh-CN" sz="3200" dirty="0"/>
              <a:t>do</a:t>
            </a:r>
            <a:r>
              <a:rPr lang="zh-CN" altLang="en-US" sz="3200" dirty="0"/>
              <a:t> </a:t>
            </a:r>
            <a:r>
              <a:rPr lang="en-US" altLang="zh-CN" sz="3200" dirty="0"/>
              <a:t>with</a:t>
            </a:r>
            <a:r>
              <a:rPr lang="zh-CN" altLang="en-US" sz="3200" dirty="0"/>
              <a:t> </a:t>
            </a:r>
            <a:r>
              <a:rPr lang="en-US" altLang="zh-CN" sz="3200" dirty="0"/>
              <a:t>memory</a:t>
            </a:r>
            <a:r>
              <a:rPr lang="zh-CN" altLang="en-US" sz="3200" dirty="0"/>
              <a:t> </a:t>
            </a:r>
            <a:r>
              <a:rPr lang="en-US" altLang="zh-CN" sz="3200" dirty="0"/>
              <a:t>right?</a:t>
            </a:r>
            <a:endParaRPr lang="en-CN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D30588-3538-57E9-C32E-83FA1E15A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1474F-04F4-744B-8B07-A066A0A4E1E8}" type="slidenum">
              <a:rPr lang="en-CN" smtClean="0"/>
              <a:pPr/>
              <a:t>45</a:t>
            </a:fld>
            <a:endParaRPr lang="en-C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1F35007-114C-B17D-3C8D-805731B21BBE}"/>
              </a:ext>
            </a:extLst>
          </p:cNvPr>
          <p:cNvSpPr/>
          <p:nvPr/>
        </p:nvSpPr>
        <p:spPr>
          <a:xfrm>
            <a:off x="7725715" y="3694333"/>
            <a:ext cx="1273628" cy="38703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/>
              <a:t>ADD</a:t>
            </a:r>
            <a:endParaRPr lang="en-CN" sz="32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743390D-D44F-0A00-4395-9EDAED862429}"/>
              </a:ext>
            </a:extLst>
          </p:cNvPr>
          <p:cNvSpPr/>
          <p:nvPr/>
        </p:nvSpPr>
        <p:spPr>
          <a:xfrm>
            <a:off x="6515800" y="3290081"/>
            <a:ext cx="2558143" cy="89887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zh-CN" sz="3200" dirty="0">
                <a:solidFill>
                  <a:schemeClr val="tx1"/>
                </a:solidFill>
              </a:rPr>
              <a:t>EX</a:t>
            </a:r>
            <a:endParaRPr lang="en-CN" sz="3200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5041E90-875A-EB17-DC59-10FBBA19F0C9}"/>
              </a:ext>
            </a:extLst>
          </p:cNvPr>
          <p:cNvSpPr/>
          <p:nvPr/>
        </p:nvSpPr>
        <p:spPr>
          <a:xfrm>
            <a:off x="7546422" y="1358781"/>
            <a:ext cx="1624852" cy="4556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/>
              <a:t>Decode</a:t>
            </a:r>
            <a:endParaRPr lang="en-CN" sz="32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7B85F4D-D7F2-45D5-F7B2-D4D292878FA3}"/>
              </a:ext>
            </a:extLst>
          </p:cNvPr>
          <p:cNvSpPr/>
          <p:nvPr/>
        </p:nvSpPr>
        <p:spPr>
          <a:xfrm>
            <a:off x="7725715" y="2784509"/>
            <a:ext cx="567017" cy="32682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A</a:t>
            </a:r>
            <a:endParaRPr lang="en-CN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C3F1A19-328B-3DB0-39B1-441CBF47BA6F}"/>
              </a:ext>
            </a:extLst>
          </p:cNvPr>
          <p:cNvSpPr/>
          <p:nvPr/>
        </p:nvSpPr>
        <p:spPr>
          <a:xfrm>
            <a:off x="8450256" y="2784509"/>
            <a:ext cx="567017" cy="32682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B</a:t>
            </a:r>
            <a:endParaRPr lang="en-CN" dirty="0"/>
          </a:p>
        </p:txBody>
      </p: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0E122EBD-82C7-A27C-C065-F17FBAE2F958}"/>
              </a:ext>
            </a:extLst>
          </p:cNvPr>
          <p:cNvCxnSpPr>
            <a:cxnSpLocks/>
            <a:stCxn id="7" idx="2"/>
            <a:endCxn id="19" idx="0"/>
          </p:cNvCxnSpPr>
          <p:nvPr/>
        </p:nvCxnSpPr>
        <p:spPr>
          <a:xfrm rot="5400000">
            <a:off x="7813710" y="1726479"/>
            <a:ext cx="457145" cy="633133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Elbow Connector 14">
            <a:extLst>
              <a:ext uri="{FF2B5EF4-FFF2-40B4-BE49-F238E27FC236}">
                <a16:creationId xmlns:a16="http://schemas.microsoft.com/office/drawing/2014/main" id="{BA6CD85D-B488-7897-B4FC-4D2F7A3A8295}"/>
              </a:ext>
            </a:extLst>
          </p:cNvPr>
          <p:cNvCxnSpPr>
            <a:cxnSpLocks/>
            <a:stCxn id="5" idx="2"/>
            <a:endCxn id="19" idx="0"/>
          </p:cNvCxnSpPr>
          <p:nvPr/>
        </p:nvCxnSpPr>
        <p:spPr>
          <a:xfrm rot="5400000" flipH="1">
            <a:off x="7139246" y="2858087"/>
            <a:ext cx="1809751" cy="636814"/>
          </a:xfrm>
          <a:prstGeom prst="bentConnector5">
            <a:avLst>
              <a:gd name="adj1" fmla="val -12632"/>
              <a:gd name="adj2" fmla="val 179538"/>
              <a:gd name="adj3" fmla="val 112632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0F77A8A2-42A9-E985-436B-C66B247BF534}"/>
              </a:ext>
            </a:extLst>
          </p:cNvPr>
          <p:cNvSpPr/>
          <p:nvPr/>
        </p:nvSpPr>
        <p:spPr>
          <a:xfrm>
            <a:off x="7447809" y="2271618"/>
            <a:ext cx="555811" cy="23539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Sel</a:t>
            </a:r>
            <a:endParaRPr lang="en-CN" dirty="0"/>
          </a:p>
        </p:txBody>
      </p:sp>
      <p:cxnSp>
        <p:nvCxnSpPr>
          <p:cNvPr id="27" name="Elbow Connector 26">
            <a:extLst>
              <a:ext uri="{FF2B5EF4-FFF2-40B4-BE49-F238E27FC236}">
                <a16:creationId xmlns:a16="http://schemas.microsoft.com/office/drawing/2014/main" id="{39D4CA12-9CB9-3459-9D91-84704E9BCBCE}"/>
              </a:ext>
            </a:extLst>
          </p:cNvPr>
          <p:cNvCxnSpPr>
            <a:cxnSpLocks/>
            <a:stCxn id="19" idx="2"/>
            <a:endCxn id="8" idx="0"/>
          </p:cNvCxnSpPr>
          <p:nvPr/>
        </p:nvCxnSpPr>
        <p:spPr>
          <a:xfrm rot="16200000" flipH="1">
            <a:off x="7728723" y="2504007"/>
            <a:ext cx="277493" cy="28350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C9689201-6C85-8291-F9F9-A225D3A41CDF}"/>
              </a:ext>
            </a:extLst>
          </p:cNvPr>
          <p:cNvSpPr/>
          <p:nvPr/>
        </p:nvSpPr>
        <p:spPr>
          <a:xfrm>
            <a:off x="7743645" y="4716288"/>
            <a:ext cx="1273628" cy="41947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/>
              <a:t>MA</a:t>
            </a:r>
            <a:endParaRPr lang="en-CN" sz="3200" dirty="0"/>
          </a:p>
        </p:txBody>
      </p:sp>
      <p:cxnSp>
        <p:nvCxnSpPr>
          <p:cNvPr id="32" name="Elbow Connector 31">
            <a:extLst>
              <a:ext uri="{FF2B5EF4-FFF2-40B4-BE49-F238E27FC236}">
                <a16:creationId xmlns:a16="http://schemas.microsoft.com/office/drawing/2014/main" id="{B81DBBED-3C6C-C892-442B-44347A37A8C7}"/>
              </a:ext>
            </a:extLst>
          </p:cNvPr>
          <p:cNvCxnSpPr>
            <a:cxnSpLocks/>
            <a:stCxn id="8" idx="2"/>
            <a:endCxn id="5" idx="0"/>
          </p:cNvCxnSpPr>
          <p:nvPr/>
        </p:nvCxnSpPr>
        <p:spPr>
          <a:xfrm rot="16200000" flipH="1">
            <a:off x="7894376" y="3226180"/>
            <a:ext cx="583000" cy="35330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>
            <a:extLst>
              <a:ext uri="{FF2B5EF4-FFF2-40B4-BE49-F238E27FC236}">
                <a16:creationId xmlns:a16="http://schemas.microsoft.com/office/drawing/2014/main" id="{C583A46C-28F8-3662-2CC0-5D5D43718831}"/>
              </a:ext>
            </a:extLst>
          </p:cNvPr>
          <p:cNvCxnSpPr>
            <a:cxnSpLocks/>
            <a:stCxn id="9" idx="2"/>
            <a:endCxn id="5" idx="0"/>
          </p:cNvCxnSpPr>
          <p:nvPr/>
        </p:nvCxnSpPr>
        <p:spPr>
          <a:xfrm rot="5400000">
            <a:off x="8256647" y="3217215"/>
            <a:ext cx="583000" cy="37123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8889ABB4-8D7F-0F8F-A34D-6D5341CF2660}"/>
              </a:ext>
            </a:extLst>
          </p:cNvPr>
          <p:cNvCxnSpPr>
            <a:cxnSpLocks/>
          </p:cNvCxnSpPr>
          <p:nvPr/>
        </p:nvCxnSpPr>
        <p:spPr>
          <a:xfrm>
            <a:off x="8598385" y="4081369"/>
            <a:ext cx="0" cy="63491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1A946605-ABE4-2B4D-4B02-B5704C097E9A}"/>
              </a:ext>
            </a:extLst>
          </p:cNvPr>
          <p:cNvSpPr txBox="1"/>
          <p:nvPr/>
        </p:nvSpPr>
        <p:spPr>
          <a:xfrm>
            <a:off x="9105000" y="1999818"/>
            <a:ext cx="293674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B</a:t>
            </a:r>
            <a:r>
              <a:rPr lang="zh-CN" altLang="en-US" sz="2400" dirty="0"/>
              <a:t> </a:t>
            </a:r>
            <a:r>
              <a:rPr lang="en-US" altLang="zh-CN" sz="2400" dirty="0"/>
              <a:t>is</a:t>
            </a:r>
            <a:r>
              <a:rPr lang="zh-CN" altLang="en-US" sz="2400" dirty="0"/>
              <a:t> </a:t>
            </a:r>
            <a:r>
              <a:rPr lang="en-US" altLang="zh-CN" sz="2400" dirty="0"/>
              <a:t>symmetric</a:t>
            </a:r>
            <a:r>
              <a:rPr lang="zh-CN" altLang="en-US" sz="2400" dirty="0"/>
              <a:t> </a:t>
            </a:r>
            <a:r>
              <a:rPr lang="en-US" altLang="zh-CN" sz="2400" dirty="0"/>
              <a:t>to</a:t>
            </a:r>
            <a:r>
              <a:rPr lang="zh-CN" altLang="en-US" sz="2400" dirty="0"/>
              <a:t> </a:t>
            </a:r>
            <a:r>
              <a:rPr lang="en-US" altLang="zh-CN" sz="2400" dirty="0"/>
              <a:t>A,</a:t>
            </a:r>
            <a:r>
              <a:rPr lang="zh-CN" altLang="en-US" sz="2400" dirty="0"/>
              <a:t> </a:t>
            </a:r>
            <a:r>
              <a:rPr lang="en-US" altLang="zh-CN" sz="2400" dirty="0"/>
              <a:t>but</a:t>
            </a:r>
            <a:r>
              <a:rPr lang="zh-CN" altLang="en-US" sz="2400" dirty="0"/>
              <a:t> </a:t>
            </a:r>
            <a:r>
              <a:rPr lang="en-US" altLang="zh-CN" sz="2400" dirty="0"/>
              <a:t>to</a:t>
            </a:r>
            <a:r>
              <a:rPr lang="zh-CN" altLang="en-US" sz="2400" dirty="0"/>
              <a:t> </a:t>
            </a:r>
            <a:r>
              <a:rPr lang="en-US" altLang="zh-CN" sz="2400" dirty="0"/>
              <a:t>avoid</a:t>
            </a:r>
            <a:r>
              <a:rPr lang="zh-CN" altLang="en-US" sz="2400" dirty="0"/>
              <a:t> </a:t>
            </a:r>
            <a:r>
              <a:rPr lang="en-US" altLang="zh-CN" sz="2400" dirty="0"/>
              <a:t>over</a:t>
            </a:r>
            <a:r>
              <a:rPr lang="zh-CN" altLang="en-US" sz="2400" dirty="0"/>
              <a:t> </a:t>
            </a:r>
            <a:r>
              <a:rPr lang="en-US" altLang="zh-CN" sz="2400" dirty="0"/>
              <a:t>complicated</a:t>
            </a:r>
            <a:r>
              <a:rPr lang="zh-CN" altLang="en-US" sz="2400" dirty="0"/>
              <a:t> </a:t>
            </a:r>
            <a:r>
              <a:rPr lang="en-US" altLang="zh-CN" sz="2400" dirty="0"/>
              <a:t>Fig,</a:t>
            </a:r>
            <a:r>
              <a:rPr lang="zh-CN" altLang="en-US" sz="2400" dirty="0"/>
              <a:t> </a:t>
            </a:r>
            <a:r>
              <a:rPr lang="en-US" altLang="zh-CN" sz="2400" dirty="0"/>
              <a:t>it</a:t>
            </a:r>
            <a:r>
              <a:rPr lang="zh-CN" altLang="en-US" sz="2400" dirty="0"/>
              <a:t> </a:t>
            </a:r>
            <a:r>
              <a:rPr lang="en-US" altLang="zh-CN" sz="2400" dirty="0"/>
              <a:t>is</a:t>
            </a:r>
            <a:r>
              <a:rPr lang="zh-CN" altLang="en-US" sz="2400" dirty="0"/>
              <a:t> </a:t>
            </a:r>
            <a:r>
              <a:rPr lang="en-US" altLang="zh-CN" sz="2400" dirty="0"/>
              <a:t>omitted</a:t>
            </a:r>
            <a:endParaRPr lang="en-CN" sz="2400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4AD6D49-EC95-AC34-3964-D9B0C542F3E3}"/>
              </a:ext>
            </a:extLst>
          </p:cNvPr>
          <p:cNvSpPr/>
          <p:nvPr/>
        </p:nvSpPr>
        <p:spPr>
          <a:xfrm>
            <a:off x="7743645" y="5457034"/>
            <a:ext cx="1273628" cy="41947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/>
              <a:t>WB</a:t>
            </a:r>
            <a:endParaRPr lang="en-CN" sz="3200" dirty="0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2C462EB9-4EA5-801E-A077-1B800ED5D62A}"/>
              </a:ext>
            </a:extLst>
          </p:cNvPr>
          <p:cNvCxnSpPr>
            <a:cxnSpLocks/>
            <a:stCxn id="31" idx="2"/>
            <a:endCxn id="46" idx="0"/>
          </p:cNvCxnSpPr>
          <p:nvPr/>
        </p:nvCxnSpPr>
        <p:spPr>
          <a:xfrm>
            <a:off x="8380459" y="5135763"/>
            <a:ext cx="0" cy="3212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EA4FBF80-D964-8836-120E-DB82CAFE0CD0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8358848" y="731362"/>
            <a:ext cx="0" cy="62741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115190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18D514-0E5F-F0E0-774A-4D80A02FC4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E20E87-AC2F-D2F3-82DC-1898332CFD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734" y="264664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5400" dirty="0"/>
              <a:t>Diverged:</a:t>
            </a:r>
            <a:r>
              <a:rPr lang="zh-CN" altLang="en-US" sz="5400" dirty="0"/>
              <a:t> </a:t>
            </a:r>
            <a:r>
              <a:rPr lang="en-US" altLang="zh-CN" sz="5400" dirty="0"/>
              <a:t>A</a:t>
            </a:r>
            <a:r>
              <a:rPr lang="zh-CN" altLang="en-US" sz="5400" dirty="0"/>
              <a:t> </a:t>
            </a:r>
            <a:r>
              <a:rPr lang="en-US" altLang="zh-CN" sz="5400" dirty="0"/>
              <a:t>Uniform</a:t>
            </a:r>
            <a:r>
              <a:rPr lang="zh-CN" altLang="en-US" sz="5400" dirty="0"/>
              <a:t> </a:t>
            </a:r>
            <a:r>
              <a:rPr lang="en-US" altLang="zh-CN" sz="5400" dirty="0"/>
              <a:t>Interfacing</a:t>
            </a:r>
            <a:endParaRPr lang="en-CN" sz="5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143F67-A3D1-3471-7C3D-4E4A357044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734" y="1825625"/>
            <a:ext cx="5959327" cy="4351338"/>
          </a:xfrm>
        </p:spPr>
        <p:txBody>
          <a:bodyPr>
            <a:normAutofit/>
          </a:bodyPr>
          <a:lstStyle/>
          <a:p>
            <a:r>
              <a:rPr lang="en-US" altLang="zh-CN" sz="3600" dirty="0"/>
              <a:t>Why</a:t>
            </a:r>
            <a:r>
              <a:rPr lang="zh-CN" altLang="en-US" sz="3600" dirty="0"/>
              <a:t> </a:t>
            </a:r>
            <a:r>
              <a:rPr lang="en-US" altLang="zh-CN" sz="3600" dirty="0"/>
              <a:t>cannot</a:t>
            </a:r>
            <a:r>
              <a:rPr lang="zh-CN" altLang="en-US" sz="3600" dirty="0"/>
              <a:t> </a:t>
            </a:r>
            <a:r>
              <a:rPr lang="en-US" altLang="zh-CN" sz="3600" dirty="0"/>
              <a:t>we</a:t>
            </a:r>
            <a:r>
              <a:rPr lang="zh-CN" altLang="en-US" sz="3600" dirty="0"/>
              <a:t> </a:t>
            </a:r>
            <a:r>
              <a:rPr lang="en-US" altLang="zh-CN" sz="3600" dirty="0"/>
              <a:t>bypass</a:t>
            </a:r>
            <a:r>
              <a:rPr lang="zh-CN" altLang="en-US" sz="3600" dirty="0"/>
              <a:t> </a:t>
            </a:r>
            <a:r>
              <a:rPr lang="en-US" altLang="zh-CN" sz="3600" dirty="0"/>
              <a:t>WB?</a:t>
            </a:r>
          </a:p>
          <a:p>
            <a:endParaRPr lang="en-US" sz="3600" dirty="0"/>
          </a:p>
          <a:p>
            <a:endParaRPr lang="en-US" sz="3600" dirty="0"/>
          </a:p>
          <a:p>
            <a:r>
              <a:rPr lang="en-US" altLang="zh-CN" sz="3600" dirty="0"/>
              <a:t>Both</a:t>
            </a:r>
            <a:r>
              <a:rPr lang="zh-CN" altLang="en-US" sz="3600" dirty="0"/>
              <a:t> </a:t>
            </a:r>
            <a:r>
              <a:rPr lang="en-US" altLang="zh-CN" sz="3600" dirty="0"/>
              <a:t>ADD</a:t>
            </a:r>
            <a:r>
              <a:rPr lang="zh-CN" altLang="en-US" sz="3600" dirty="0"/>
              <a:t> </a:t>
            </a:r>
            <a:r>
              <a:rPr lang="en-US" altLang="zh-CN" sz="3600" dirty="0"/>
              <a:t>and</a:t>
            </a:r>
            <a:r>
              <a:rPr lang="zh-CN" altLang="en-US" sz="3600" dirty="0"/>
              <a:t> </a:t>
            </a:r>
            <a:r>
              <a:rPr lang="en-US" altLang="zh-CN" sz="3600" dirty="0"/>
              <a:t>LOAD</a:t>
            </a:r>
            <a:r>
              <a:rPr lang="zh-CN" altLang="en-US" sz="3600" dirty="0"/>
              <a:t> </a:t>
            </a:r>
            <a:r>
              <a:rPr lang="en-US" altLang="zh-CN" sz="3600" dirty="0"/>
              <a:t>are</a:t>
            </a:r>
            <a:r>
              <a:rPr lang="zh-CN" altLang="en-US" sz="3600" dirty="0"/>
              <a:t> </a:t>
            </a:r>
            <a:r>
              <a:rPr lang="en-US" altLang="zh-CN" sz="3600" dirty="0"/>
              <a:t>writing</a:t>
            </a:r>
            <a:r>
              <a:rPr lang="zh-CN" altLang="en-US" sz="3600" dirty="0"/>
              <a:t> </a:t>
            </a:r>
            <a:r>
              <a:rPr lang="en-US" altLang="zh-CN" sz="3600" dirty="0"/>
              <a:t>to</a:t>
            </a:r>
            <a:r>
              <a:rPr lang="zh-CN" altLang="en-US" sz="3600" dirty="0"/>
              <a:t> </a:t>
            </a:r>
            <a:r>
              <a:rPr lang="en-US" altLang="zh-CN" sz="3600" dirty="0"/>
              <a:t>register!</a:t>
            </a:r>
            <a:endParaRPr lang="en-CN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788FB1-A76C-A676-9D51-855EE87C2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1474F-04F4-744B-8B07-A066A0A4E1E8}" type="slidenum">
              <a:rPr lang="en-CN" smtClean="0"/>
              <a:pPr/>
              <a:t>46</a:t>
            </a:fld>
            <a:endParaRPr lang="en-C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0F5E67B-7E89-6A07-755C-3986B53AA5CB}"/>
              </a:ext>
            </a:extLst>
          </p:cNvPr>
          <p:cNvSpPr/>
          <p:nvPr/>
        </p:nvSpPr>
        <p:spPr>
          <a:xfrm>
            <a:off x="7725715" y="3705485"/>
            <a:ext cx="1273628" cy="38703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/>
              <a:t>ADD</a:t>
            </a:r>
            <a:endParaRPr lang="en-CN" sz="32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0445136-D7D3-DB64-9B14-38983B0E8A06}"/>
              </a:ext>
            </a:extLst>
          </p:cNvPr>
          <p:cNvSpPr/>
          <p:nvPr/>
        </p:nvSpPr>
        <p:spPr>
          <a:xfrm>
            <a:off x="6515800" y="3301233"/>
            <a:ext cx="2558143" cy="89887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zh-CN" sz="3200" dirty="0">
                <a:solidFill>
                  <a:schemeClr val="tx1"/>
                </a:solidFill>
              </a:rPr>
              <a:t>EX</a:t>
            </a:r>
            <a:endParaRPr lang="en-CN" sz="3200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08F1982-D836-B75A-2734-977DB9B1A447}"/>
              </a:ext>
            </a:extLst>
          </p:cNvPr>
          <p:cNvSpPr/>
          <p:nvPr/>
        </p:nvSpPr>
        <p:spPr>
          <a:xfrm>
            <a:off x="7546422" y="1369933"/>
            <a:ext cx="1624852" cy="4556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/>
              <a:t>Decode</a:t>
            </a:r>
            <a:endParaRPr lang="en-CN" sz="32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079270-FD4D-8C34-101B-7617CB2549C8}"/>
              </a:ext>
            </a:extLst>
          </p:cNvPr>
          <p:cNvSpPr/>
          <p:nvPr/>
        </p:nvSpPr>
        <p:spPr>
          <a:xfrm>
            <a:off x="7725715" y="2784649"/>
            <a:ext cx="567017" cy="32682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A</a:t>
            </a:r>
            <a:endParaRPr lang="en-CN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9C15B15-5D67-AE5A-78EB-878E2B796CAB}"/>
              </a:ext>
            </a:extLst>
          </p:cNvPr>
          <p:cNvSpPr/>
          <p:nvPr/>
        </p:nvSpPr>
        <p:spPr>
          <a:xfrm>
            <a:off x="8450256" y="2784648"/>
            <a:ext cx="567017" cy="32682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B</a:t>
            </a:r>
            <a:endParaRPr lang="en-CN" dirty="0"/>
          </a:p>
        </p:txBody>
      </p: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B5C9470D-0542-4DE2-A07A-608D595B2A04}"/>
              </a:ext>
            </a:extLst>
          </p:cNvPr>
          <p:cNvCxnSpPr>
            <a:cxnSpLocks/>
            <a:stCxn id="7" idx="2"/>
            <a:endCxn id="19" idx="0"/>
          </p:cNvCxnSpPr>
          <p:nvPr/>
        </p:nvCxnSpPr>
        <p:spPr>
          <a:xfrm rot="5400000">
            <a:off x="7813710" y="1737631"/>
            <a:ext cx="457145" cy="633133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Elbow Connector 14">
            <a:extLst>
              <a:ext uri="{FF2B5EF4-FFF2-40B4-BE49-F238E27FC236}">
                <a16:creationId xmlns:a16="http://schemas.microsoft.com/office/drawing/2014/main" id="{280A9072-1BAC-FD7D-D857-D9211D9340F0}"/>
              </a:ext>
            </a:extLst>
          </p:cNvPr>
          <p:cNvCxnSpPr>
            <a:cxnSpLocks/>
            <a:stCxn id="5" idx="2"/>
            <a:endCxn id="19" idx="0"/>
          </p:cNvCxnSpPr>
          <p:nvPr/>
        </p:nvCxnSpPr>
        <p:spPr>
          <a:xfrm rot="5400000" flipH="1">
            <a:off x="7139246" y="2869239"/>
            <a:ext cx="1809751" cy="636814"/>
          </a:xfrm>
          <a:prstGeom prst="bentConnector5">
            <a:avLst>
              <a:gd name="adj1" fmla="val -12632"/>
              <a:gd name="adj2" fmla="val 179538"/>
              <a:gd name="adj3" fmla="val 112632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0393B0E0-C41B-0809-39CE-9BA7E9713B7B}"/>
              </a:ext>
            </a:extLst>
          </p:cNvPr>
          <p:cNvSpPr/>
          <p:nvPr/>
        </p:nvSpPr>
        <p:spPr>
          <a:xfrm>
            <a:off x="7447809" y="2282770"/>
            <a:ext cx="555811" cy="23539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Sel</a:t>
            </a:r>
            <a:endParaRPr lang="en-CN" dirty="0"/>
          </a:p>
        </p:txBody>
      </p:sp>
      <p:cxnSp>
        <p:nvCxnSpPr>
          <p:cNvPr id="27" name="Elbow Connector 26">
            <a:extLst>
              <a:ext uri="{FF2B5EF4-FFF2-40B4-BE49-F238E27FC236}">
                <a16:creationId xmlns:a16="http://schemas.microsoft.com/office/drawing/2014/main" id="{79ABC48E-A1DF-4D72-7A69-55BEEC9F8FFC}"/>
              </a:ext>
            </a:extLst>
          </p:cNvPr>
          <p:cNvCxnSpPr>
            <a:cxnSpLocks/>
            <a:stCxn id="19" idx="2"/>
            <a:endCxn id="8" idx="0"/>
          </p:cNvCxnSpPr>
          <p:nvPr/>
        </p:nvCxnSpPr>
        <p:spPr>
          <a:xfrm rot="16200000" flipH="1">
            <a:off x="7734229" y="2509653"/>
            <a:ext cx="266481" cy="28350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C47DE1E2-92F4-0748-7AFC-6806BAB4110F}"/>
              </a:ext>
            </a:extLst>
          </p:cNvPr>
          <p:cNvSpPr/>
          <p:nvPr/>
        </p:nvSpPr>
        <p:spPr>
          <a:xfrm>
            <a:off x="7743645" y="4727440"/>
            <a:ext cx="1273628" cy="41947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/>
              <a:t>MA</a:t>
            </a:r>
            <a:endParaRPr lang="en-CN" sz="3200" dirty="0"/>
          </a:p>
        </p:txBody>
      </p:sp>
      <p:cxnSp>
        <p:nvCxnSpPr>
          <p:cNvPr id="32" name="Elbow Connector 31">
            <a:extLst>
              <a:ext uri="{FF2B5EF4-FFF2-40B4-BE49-F238E27FC236}">
                <a16:creationId xmlns:a16="http://schemas.microsoft.com/office/drawing/2014/main" id="{500EE592-3BEA-431E-DC99-27B9E63183BF}"/>
              </a:ext>
            </a:extLst>
          </p:cNvPr>
          <p:cNvCxnSpPr>
            <a:cxnSpLocks/>
            <a:stCxn id="8" idx="2"/>
            <a:endCxn id="5" idx="0"/>
          </p:cNvCxnSpPr>
          <p:nvPr/>
        </p:nvCxnSpPr>
        <p:spPr>
          <a:xfrm rot="16200000" flipH="1">
            <a:off x="7888870" y="3231826"/>
            <a:ext cx="594012" cy="35330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>
            <a:extLst>
              <a:ext uri="{FF2B5EF4-FFF2-40B4-BE49-F238E27FC236}">
                <a16:creationId xmlns:a16="http://schemas.microsoft.com/office/drawing/2014/main" id="{6011EAED-8E50-281D-A28B-7A5FC3054B45}"/>
              </a:ext>
            </a:extLst>
          </p:cNvPr>
          <p:cNvCxnSpPr>
            <a:cxnSpLocks/>
            <a:stCxn id="9" idx="2"/>
            <a:endCxn id="5" idx="0"/>
          </p:cNvCxnSpPr>
          <p:nvPr/>
        </p:nvCxnSpPr>
        <p:spPr>
          <a:xfrm rot="5400000">
            <a:off x="8251141" y="3222860"/>
            <a:ext cx="594013" cy="37123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19D40778-821D-C688-2194-94E82784AFDA}"/>
              </a:ext>
            </a:extLst>
          </p:cNvPr>
          <p:cNvCxnSpPr>
            <a:cxnSpLocks/>
          </p:cNvCxnSpPr>
          <p:nvPr/>
        </p:nvCxnSpPr>
        <p:spPr>
          <a:xfrm>
            <a:off x="8598385" y="4092521"/>
            <a:ext cx="0" cy="63491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8BB4D461-522D-164B-BD4A-4CB1EE2D406C}"/>
              </a:ext>
            </a:extLst>
          </p:cNvPr>
          <p:cNvSpPr txBox="1"/>
          <p:nvPr/>
        </p:nvSpPr>
        <p:spPr>
          <a:xfrm>
            <a:off x="9105000" y="1999818"/>
            <a:ext cx="293674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B</a:t>
            </a:r>
            <a:r>
              <a:rPr lang="zh-CN" altLang="en-US" sz="2400" dirty="0"/>
              <a:t> </a:t>
            </a:r>
            <a:r>
              <a:rPr lang="en-US" altLang="zh-CN" sz="2400" dirty="0"/>
              <a:t>is</a:t>
            </a:r>
            <a:r>
              <a:rPr lang="zh-CN" altLang="en-US" sz="2400" dirty="0"/>
              <a:t> </a:t>
            </a:r>
            <a:r>
              <a:rPr lang="en-US" altLang="zh-CN" sz="2400" dirty="0"/>
              <a:t>symmetric</a:t>
            </a:r>
            <a:r>
              <a:rPr lang="zh-CN" altLang="en-US" sz="2400" dirty="0"/>
              <a:t> </a:t>
            </a:r>
            <a:r>
              <a:rPr lang="en-US" altLang="zh-CN" sz="2400" dirty="0"/>
              <a:t>to</a:t>
            </a:r>
            <a:r>
              <a:rPr lang="zh-CN" altLang="en-US" sz="2400" dirty="0"/>
              <a:t> </a:t>
            </a:r>
            <a:r>
              <a:rPr lang="en-US" altLang="zh-CN" sz="2400" dirty="0"/>
              <a:t>A,</a:t>
            </a:r>
            <a:r>
              <a:rPr lang="zh-CN" altLang="en-US" sz="2400" dirty="0"/>
              <a:t> </a:t>
            </a:r>
            <a:r>
              <a:rPr lang="en-US" altLang="zh-CN" sz="2400" dirty="0"/>
              <a:t>but</a:t>
            </a:r>
            <a:r>
              <a:rPr lang="zh-CN" altLang="en-US" sz="2400" dirty="0"/>
              <a:t> </a:t>
            </a:r>
            <a:r>
              <a:rPr lang="en-US" altLang="zh-CN" sz="2400" dirty="0"/>
              <a:t>to</a:t>
            </a:r>
            <a:r>
              <a:rPr lang="zh-CN" altLang="en-US" sz="2400" dirty="0"/>
              <a:t> </a:t>
            </a:r>
            <a:r>
              <a:rPr lang="en-US" altLang="zh-CN" sz="2400" dirty="0"/>
              <a:t>avoid</a:t>
            </a:r>
            <a:r>
              <a:rPr lang="zh-CN" altLang="en-US" sz="2400" dirty="0"/>
              <a:t> </a:t>
            </a:r>
            <a:r>
              <a:rPr lang="en-US" altLang="zh-CN" sz="2400" dirty="0"/>
              <a:t>over</a:t>
            </a:r>
            <a:r>
              <a:rPr lang="zh-CN" altLang="en-US" sz="2400" dirty="0"/>
              <a:t> </a:t>
            </a:r>
            <a:r>
              <a:rPr lang="en-US" altLang="zh-CN" sz="2400" dirty="0"/>
              <a:t>complicated</a:t>
            </a:r>
            <a:r>
              <a:rPr lang="zh-CN" altLang="en-US" sz="2400" dirty="0"/>
              <a:t> </a:t>
            </a:r>
            <a:r>
              <a:rPr lang="en-US" altLang="zh-CN" sz="2400" dirty="0"/>
              <a:t>Fig,</a:t>
            </a:r>
            <a:r>
              <a:rPr lang="zh-CN" altLang="en-US" sz="2400" dirty="0"/>
              <a:t> </a:t>
            </a:r>
            <a:r>
              <a:rPr lang="en-US" altLang="zh-CN" sz="2400" dirty="0"/>
              <a:t>it</a:t>
            </a:r>
            <a:r>
              <a:rPr lang="zh-CN" altLang="en-US" sz="2400" dirty="0"/>
              <a:t> </a:t>
            </a:r>
            <a:r>
              <a:rPr lang="en-US" altLang="zh-CN" sz="2400" dirty="0"/>
              <a:t>is</a:t>
            </a:r>
            <a:r>
              <a:rPr lang="zh-CN" altLang="en-US" sz="2400" dirty="0"/>
              <a:t> </a:t>
            </a:r>
            <a:r>
              <a:rPr lang="en-US" altLang="zh-CN" sz="2400" dirty="0"/>
              <a:t>omitted</a:t>
            </a:r>
            <a:endParaRPr lang="en-CN" sz="2400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6D5F2F0F-96DD-57D1-9DAF-FB8F5FEBD5E3}"/>
              </a:ext>
            </a:extLst>
          </p:cNvPr>
          <p:cNvSpPr/>
          <p:nvPr/>
        </p:nvSpPr>
        <p:spPr>
          <a:xfrm>
            <a:off x="7743645" y="6073400"/>
            <a:ext cx="1273628" cy="41947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/>
              <a:t>WB</a:t>
            </a:r>
            <a:endParaRPr lang="en-CN" sz="3200" dirty="0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D345736-53AA-6534-5860-EDEAC0D031E7}"/>
              </a:ext>
            </a:extLst>
          </p:cNvPr>
          <p:cNvCxnSpPr>
            <a:cxnSpLocks/>
            <a:stCxn id="31" idx="2"/>
            <a:endCxn id="46" idx="0"/>
          </p:cNvCxnSpPr>
          <p:nvPr/>
        </p:nvCxnSpPr>
        <p:spPr>
          <a:xfrm>
            <a:off x="8380459" y="5146915"/>
            <a:ext cx="0" cy="92648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A5C6AE10-2184-32CD-483B-945BEBE59C10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8358848" y="742514"/>
            <a:ext cx="0" cy="62741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FB32ED61-358E-511F-357F-C058AF5D7CB7}"/>
              </a:ext>
            </a:extLst>
          </p:cNvPr>
          <p:cNvSpPr/>
          <p:nvPr/>
        </p:nvSpPr>
        <p:spPr>
          <a:xfrm>
            <a:off x="8548147" y="4321743"/>
            <a:ext cx="114590" cy="11459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13" name="Elbow Connector 12">
            <a:extLst>
              <a:ext uri="{FF2B5EF4-FFF2-40B4-BE49-F238E27FC236}">
                <a16:creationId xmlns:a16="http://schemas.microsoft.com/office/drawing/2014/main" id="{3CD1736C-3C83-C6B4-00BE-36BC51EEFDDB}"/>
              </a:ext>
            </a:extLst>
          </p:cNvPr>
          <p:cNvCxnSpPr>
            <a:cxnSpLocks/>
            <a:stCxn id="12" idx="6"/>
            <a:endCxn id="20" idx="6"/>
          </p:cNvCxnSpPr>
          <p:nvPr/>
        </p:nvCxnSpPr>
        <p:spPr>
          <a:xfrm flipH="1">
            <a:off x="8439054" y="4379038"/>
            <a:ext cx="223683" cy="1155291"/>
          </a:xfrm>
          <a:prstGeom prst="bentConnector3">
            <a:avLst>
              <a:gd name="adj1" fmla="val -260441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FC95EFA5-CBE3-511F-CE17-C9EF1FA8B5F5}"/>
              </a:ext>
            </a:extLst>
          </p:cNvPr>
          <p:cNvSpPr txBox="1"/>
          <p:nvPr/>
        </p:nvSpPr>
        <p:spPr>
          <a:xfrm>
            <a:off x="1338440" y="2515711"/>
            <a:ext cx="4043880" cy="107721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LOAD</a:t>
            </a:r>
            <a:r>
              <a:rPr lang="zh-CN" alt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--,</a:t>
            </a:r>
            <a:r>
              <a:rPr lang="zh-CN" alt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--,</a:t>
            </a:r>
            <a:r>
              <a:rPr lang="zh-CN" alt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--</a:t>
            </a:r>
          </a:p>
          <a:p>
            <a:r>
              <a:rPr lang="en-US" altLang="zh-CN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ADD</a:t>
            </a:r>
            <a:r>
              <a:rPr lang="zh-CN" alt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--,</a:t>
            </a:r>
            <a:r>
              <a:rPr lang="zh-CN" alt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--,</a:t>
            </a:r>
            <a:r>
              <a:rPr lang="zh-CN" alt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--</a:t>
            </a:r>
            <a:endParaRPr lang="en-CN" sz="3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2E6303E-1303-E15B-4E2E-FB3EA78EE8C4}"/>
              </a:ext>
            </a:extLst>
          </p:cNvPr>
          <p:cNvSpPr/>
          <p:nvPr/>
        </p:nvSpPr>
        <p:spPr>
          <a:xfrm>
            <a:off x="8324464" y="5477034"/>
            <a:ext cx="114590" cy="11459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83711716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5D5E11-008C-FA30-927F-B7A3C2FAFA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81E523-E193-01D1-A4FE-162C2BD9F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848" y="42331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5400" dirty="0"/>
              <a:t>RAW</a:t>
            </a:r>
            <a:r>
              <a:rPr lang="zh-CN" altLang="en-US" sz="5400" dirty="0"/>
              <a:t> </a:t>
            </a:r>
            <a:r>
              <a:rPr lang="en-US" altLang="zh-CN" sz="5400" dirty="0"/>
              <a:t>–</a:t>
            </a:r>
            <a:r>
              <a:rPr lang="zh-CN" altLang="en-US" sz="5400" dirty="0"/>
              <a:t> </a:t>
            </a:r>
            <a:r>
              <a:rPr lang="en-US" altLang="zh-CN" sz="5400" dirty="0"/>
              <a:t>Fully</a:t>
            </a:r>
            <a:r>
              <a:rPr lang="zh-CN" altLang="en-US" sz="5400" dirty="0"/>
              <a:t> </a:t>
            </a:r>
            <a:r>
              <a:rPr lang="en-US" altLang="zh-CN" sz="5400" dirty="0"/>
              <a:t>Bypassing</a:t>
            </a:r>
            <a:endParaRPr lang="en-CN" sz="5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8EC515-80BD-EA5E-E7F8-009720C7E6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2848" y="1999818"/>
            <a:ext cx="5589867" cy="4351338"/>
          </a:xfrm>
        </p:spPr>
        <p:txBody>
          <a:bodyPr>
            <a:normAutofit/>
          </a:bodyPr>
          <a:lstStyle/>
          <a:p>
            <a:r>
              <a:rPr lang="en-US" altLang="zh-CN" sz="3600" dirty="0"/>
              <a:t>Before</a:t>
            </a:r>
            <a:r>
              <a:rPr lang="zh-CN" altLang="en-US" sz="3600" dirty="0"/>
              <a:t> </a:t>
            </a:r>
            <a:r>
              <a:rPr lang="en-US" altLang="zh-CN" sz="3600" dirty="0"/>
              <a:t>ADD</a:t>
            </a:r>
            <a:r>
              <a:rPr lang="zh-CN" altLang="en-US" sz="3600" dirty="0"/>
              <a:t> </a:t>
            </a:r>
            <a:r>
              <a:rPr lang="en-US" altLang="zh-CN" sz="3600" dirty="0"/>
              <a:t>data</a:t>
            </a:r>
            <a:r>
              <a:rPr lang="zh-CN" altLang="en-US" sz="3600" dirty="0"/>
              <a:t> </a:t>
            </a:r>
            <a:r>
              <a:rPr lang="en-US" altLang="zh-CN" sz="3600" dirty="0"/>
              <a:t>is</a:t>
            </a:r>
            <a:r>
              <a:rPr lang="zh-CN" altLang="en-US" sz="3600" dirty="0"/>
              <a:t> </a:t>
            </a:r>
            <a:r>
              <a:rPr lang="en-US" altLang="zh-CN" sz="3600" dirty="0"/>
              <a:t>committed</a:t>
            </a:r>
            <a:r>
              <a:rPr lang="zh-CN" altLang="en-US" sz="3600" dirty="0"/>
              <a:t> </a:t>
            </a:r>
            <a:r>
              <a:rPr lang="en-US" altLang="zh-CN" sz="3600" dirty="0"/>
              <a:t>to</a:t>
            </a:r>
            <a:r>
              <a:rPr lang="zh-CN" altLang="en-US" sz="3600" dirty="0"/>
              <a:t> </a:t>
            </a:r>
            <a:r>
              <a:rPr lang="en-US" altLang="zh-CN" sz="3600" dirty="0"/>
              <a:t>register</a:t>
            </a:r>
            <a:r>
              <a:rPr lang="zh-CN" altLang="en-US" sz="3600" dirty="0"/>
              <a:t> </a:t>
            </a:r>
            <a:r>
              <a:rPr lang="en-US" altLang="zh-CN" sz="3600" dirty="0"/>
              <a:t>file</a:t>
            </a:r>
          </a:p>
          <a:p>
            <a:r>
              <a:rPr lang="en-US" altLang="zh-CN" sz="3600" dirty="0"/>
              <a:t>Remember</a:t>
            </a:r>
            <a:r>
              <a:rPr lang="zh-CN" altLang="en-US" sz="3600" dirty="0"/>
              <a:t> </a:t>
            </a:r>
            <a:r>
              <a:rPr lang="en-US" altLang="zh-CN" sz="3600" dirty="0"/>
              <a:t>to</a:t>
            </a:r>
            <a:r>
              <a:rPr lang="zh-CN" altLang="en-US" sz="3600" dirty="0"/>
              <a:t> </a:t>
            </a:r>
            <a:r>
              <a:rPr lang="en-US" altLang="zh-CN" sz="3600" dirty="0"/>
              <a:t>bypass</a:t>
            </a:r>
            <a:r>
              <a:rPr lang="zh-CN" altLang="en-US" sz="3600" dirty="0"/>
              <a:t> </a:t>
            </a:r>
            <a:r>
              <a:rPr lang="en-US" altLang="zh-CN" sz="3600" dirty="0"/>
              <a:t>from</a:t>
            </a:r>
            <a:r>
              <a:rPr lang="zh-CN" altLang="en-US" sz="3600" dirty="0"/>
              <a:t> </a:t>
            </a:r>
            <a:r>
              <a:rPr lang="en-US" altLang="zh-CN" sz="3600" dirty="0"/>
              <a:t>MA</a:t>
            </a:r>
            <a:r>
              <a:rPr lang="zh-CN" altLang="en-US" sz="3600" dirty="0"/>
              <a:t> </a:t>
            </a:r>
            <a:r>
              <a:rPr lang="en-US" altLang="zh-CN" sz="3600" dirty="0"/>
              <a:t>even</a:t>
            </a:r>
            <a:r>
              <a:rPr lang="zh-CN" altLang="en-US" sz="3600" dirty="0"/>
              <a:t> </a:t>
            </a:r>
            <a:r>
              <a:rPr lang="en-US" altLang="zh-CN" sz="3600" dirty="0"/>
              <a:t>it</a:t>
            </a:r>
            <a:r>
              <a:rPr lang="zh-CN" altLang="en-US" sz="3600" dirty="0"/>
              <a:t> </a:t>
            </a:r>
            <a:r>
              <a:rPr lang="en-US" altLang="zh-CN" sz="3600" dirty="0"/>
              <a:t>is</a:t>
            </a:r>
            <a:r>
              <a:rPr lang="zh-CN" altLang="en-US" sz="3600" dirty="0"/>
              <a:t> </a:t>
            </a:r>
            <a:r>
              <a:rPr lang="en-US" altLang="zh-CN" sz="3600" dirty="0"/>
              <a:t>an</a:t>
            </a:r>
            <a:r>
              <a:rPr lang="zh-CN" altLang="en-US" sz="3600" dirty="0"/>
              <a:t> </a:t>
            </a:r>
            <a:r>
              <a:rPr lang="en-US" altLang="zh-CN" sz="3600" dirty="0"/>
              <a:t>ADD!</a:t>
            </a:r>
          </a:p>
          <a:p>
            <a:r>
              <a:rPr lang="en-US" altLang="zh-CN" sz="3600" dirty="0"/>
              <a:t>Even</a:t>
            </a:r>
            <a:r>
              <a:rPr lang="zh-CN" altLang="en-US" sz="3600" dirty="0"/>
              <a:t> </a:t>
            </a:r>
            <a:r>
              <a:rPr lang="en-US" altLang="zh-CN" sz="3600" dirty="0"/>
              <a:t>from</a:t>
            </a:r>
            <a:r>
              <a:rPr lang="zh-CN" altLang="en-US" sz="3600" dirty="0"/>
              <a:t> </a:t>
            </a:r>
            <a:r>
              <a:rPr lang="en-US" altLang="zh-CN" sz="3600" dirty="0"/>
              <a:t>WB!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6402FA-43EB-CA89-F00D-0CE9C0C2D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1474F-04F4-744B-8B07-A066A0A4E1E8}" type="slidenum">
              <a:rPr lang="en-CN" smtClean="0"/>
              <a:pPr/>
              <a:t>47</a:t>
            </a:fld>
            <a:endParaRPr lang="en-C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97DA269-2C5C-169E-0ACD-BED4BB486216}"/>
              </a:ext>
            </a:extLst>
          </p:cNvPr>
          <p:cNvSpPr/>
          <p:nvPr/>
        </p:nvSpPr>
        <p:spPr>
          <a:xfrm>
            <a:off x="7725715" y="3705485"/>
            <a:ext cx="1273628" cy="38703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/>
              <a:t>ADD</a:t>
            </a:r>
            <a:endParaRPr lang="en-CN" sz="32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A74FDA1-097B-73EB-9DE8-13714C07AB99}"/>
              </a:ext>
            </a:extLst>
          </p:cNvPr>
          <p:cNvSpPr/>
          <p:nvPr/>
        </p:nvSpPr>
        <p:spPr>
          <a:xfrm>
            <a:off x="6515800" y="3301233"/>
            <a:ext cx="2558143" cy="89887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zh-CN" sz="3200" dirty="0">
                <a:solidFill>
                  <a:schemeClr val="tx1"/>
                </a:solidFill>
              </a:rPr>
              <a:t>EX</a:t>
            </a:r>
            <a:endParaRPr lang="en-CN" sz="3200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F925FAC-53BD-AC53-B8D8-8FDD1BC2E1C0}"/>
              </a:ext>
            </a:extLst>
          </p:cNvPr>
          <p:cNvSpPr/>
          <p:nvPr/>
        </p:nvSpPr>
        <p:spPr>
          <a:xfrm>
            <a:off x="7546422" y="1369933"/>
            <a:ext cx="1624852" cy="4556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/>
              <a:t>Decode</a:t>
            </a:r>
            <a:endParaRPr lang="en-CN" sz="32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083326E-8648-1D2E-26C9-6339CE63AFE2}"/>
              </a:ext>
            </a:extLst>
          </p:cNvPr>
          <p:cNvSpPr/>
          <p:nvPr/>
        </p:nvSpPr>
        <p:spPr>
          <a:xfrm>
            <a:off x="7725715" y="2784649"/>
            <a:ext cx="567017" cy="32682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A</a:t>
            </a:r>
            <a:endParaRPr lang="en-CN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CBC9B9A-3C70-9B7B-2CF7-3902987D83D3}"/>
              </a:ext>
            </a:extLst>
          </p:cNvPr>
          <p:cNvSpPr/>
          <p:nvPr/>
        </p:nvSpPr>
        <p:spPr>
          <a:xfrm>
            <a:off x="8450256" y="2795661"/>
            <a:ext cx="567017" cy="32682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B</a:t>
            </a:r>
            <a:endParaRPr lang="en-CN" dirty="0"/>
          </a:p>
        </p:txBody>
      </p: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5E7A0E78-8894-ADC7-9E39-62929DCC8A25}"/>
              </a:ext>
            </a:extLst>
          </p:cNvPr>
          <p:cNvCxnSpPr>
            <a:cxnSpLocks/>
            <a:stCxn id="7" idx="2"/>
            <a:endCxn id="19" idx="0"/>
          </p:cNvCxnSpPr>
          <p:nvPr/>
        </p:nvCxnSpPr>
        <p:spPr>
          <a:xfrm rot="5400000">
            <a:off x="7813710" y="1737631"/>
            <a:ext cx="457145" cy="633133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Elbow Connector 14">
            <a:extLst>
              <a:ext uri="{FF2B5EF4-FFF2-40B4-BE49-F238E27FC236}">
                <a16:creationId xmlns:a16="http://schemas.microsoft.com/office/drawing/2014/main" id="{AB5A5B26-26EB-9DEE-30E4-FBD5EAC60A19}"/>
              </a:ext>
            </a:extLst>
          </p:cNvPr>
          <p:cNvCxnSpPr>
            <a:cxnSpLocks/>
            <a:stCxn id="5" idx="2"/>
            <a:endCxn id="19" idx="0"/>
          </p:cNvCxnSpPr>
          <p:nvPr/>
        </p:nvCxnSpPr>
        <p:spPr>
          <a:xfrm rot="5400000" flipH="1">
            <a:off x="7139246" y="2869239"/>
            <a:ext cx="1809751" cy="636814"/>
          </a:xfrm>
          <a:prstGeom prst="bentConnector5">
            <a:avLst>
              <a:gd name="adj1" fmla="val -12632"/>
              <a:gd name="adj2" fmla="val 179538"/>
              <a:gd name="adj3" fmla="val 112632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E9DEA381-80DC-E1B4-D5E5-1DD51188A08C}"/>
              </a:ext>
            </a:extLst>
          </p:cNvPr>
          <p:cNvSpPr/>
          <p:nvPr/>
        </p:nvSpPr>
        <p:spPr>
          <a:xfrm>
            <a:off x="7447809" y="2282770"/>
            <a:ext cx="555811" cy="23539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Sel</a:t>
            </a:r>
            <a:endParaRPr lang="en-CN" dirty="0"/>
          </a:p>
        </p:txBody>
      </p:sp>
      <p:cxnSp>
        <p:nvCxnSpPr>
          <p:cNvPr id="27" name="Elbow Connector 26">
            <a:extLst>
              <a:ext uri="{FF2B5EF4-FFF2-40B4-BE49-F238E27FC236}">
                <a16:creationId xmlns:a16="http://schemas.microsoft.com/office/drawing/2014/main" id="{B8CFC47E-D286-474C-5ED9-523CB3DB70AC}"/>
              </a:ext>
            </a:extLst>
          </p:cNvPr>
          <p:cNvCxnSpPr>
            <a:cxnSpLocks/>
            <a:stCxn id="19" idx="2"/>
            <a:endCxn id="8" idx="0"/>
          </p:cNvCxnSpPr>
          <p:nvPr/>
        </p:nvCxnSpPr>
        <p:spPr>
          <a:xfrm rot="16200000" flipH="1">
            <a:off x="7734229" y="2509653"/>
            <a:ext cx="266481" cy="28350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2C0DC293-15A6-9F89-D2DC-BA01490EA5BE}"/>
              </a:ext>
            </a:extLst>
          </p:cNvPr>
          <p:cNvSpPr/>
          <p:nvPr/>
        </p:nvSpPr>
        <p:spPr>
          <a:xfrm>
            <a:off x="7743645" y="4727440"/>
            <a:ext cx="1273628" cy="41947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/>
              <a:t>MA</a:t>
            </a:r>
            <a:endParaRPr lang="en-CN" sz="3200" dirty="0"/>
          </a:p>
        </p:txBody>
      </p:sp>
      <p:cxnSp>
        <p:nvCxnSpPr>
          <p:cNvPr id="32" name="Elbow Connector 31">
            <a:extLst>
              <a:ext uri="{FF2B5EF4-FFF2-40B4-BE49-F238E27FC236}">
                <a16:creationId xmlns:a16="http://schemas.microsoft.com/office/drawing/2014/main" id="{81FC59B3-41BA-A27D-148A-0485A02E8692}"/>
              </a:ext>
            </a:extLst>
          </p:cNvPr>
          <p:cNvCxnSpPr>
            <a:cxnSpLocks/>
            <a:stCxn id="8" idx="2"/>
            <a:endCxn id="5" idx="0"/>
          </p:cNvCxnSpPr>
          <p:nvPr/>
        </p:nvCxnSpPr>
        <p:spPr>
          <a:xfrm rot="16200000" flipH="1">
            <a:off x="7888870" y="3231826"/>
            <a:ext cx="594012" cy="35330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>
            <a:extLst>
              <a:ext uri="{FF2B5EF4-FFF2-40B4-BE49-F238E27FC236}">
                <a16:creationId xmlns:a16="http://schemas.microsoft.com/office/drawing/2014/main" id="{A28D0A1B-9E8F-8FDF-B554-C77B909D2F0D}"/>
              </a:ext>
            </a:extLst>
          </p:cNvPr>
          <p:cNvCxnSpPr>
            <a:cxnSpLocks/>
            <a:stCxn id="9" idx="2"/>
            <a:endCxn id="5" idx="0"/>
          </p:cNvCxnSpPr>
          <p:nvPr/>
        </p:nvCxnSpPr>
        <p:spPr>
          <a:xfrm rot="5400000">
            <a:off x="8256647" y="3228367"/>
            <a:ext cx="583000" cy="37123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7BA80428-80F6-331C-2E47-3951A0ED5E43}"/>
              </a:ext>
            </a:extLst>
          </p:cNvPr>
          <p:cNvCxnSpPr>
            <a:cxnSpLocks/>
          </p:cNvCxnSpPr>
          <p:nvPr/>
        </p:nvCxnSpPr>
        <p:spPr>
          <a:xfrm>
            <a:off x="8598385" y="4092521"/>
            <a:ext cx="0" cy="63491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B6069FE3-A227-568C-757C-9C3FFE6C3D77}"/>
              </a:ext>
            </a:extLst>
          </p:cNvPr>
          <p:cNvSpPr txBox="1"/>
          <p:nvPr/>
        </p:nvSpPr>
        <p:spPr>
          <a:xfrm>
            <a:off x="9105000" y="1999818"/>
            <a:ext cx="293674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B</a:t>
            </a:r>
            <a:r>
              <a:rPr lang="zh-CN" altLang="en-US" sz="2400" dirty="0"/>
              <a:t> </a:t>
            </a:r>
            <a:r>
              <a:rPr lang="en-US" altLang="zh-CN" sz="2400" dirty="0"/>
              <a:t>is</a:t>
            </a:r>
            <a:r>
              <a:rPr lang="zh-CN" altLang="en-US" sz="2400" dirty="0"/>
              <a:t> </a:t>
            </a:r>
            <a:r>
              <a:rPr lang="en-US" altLang="zh-CN" sz="2400" dirty="0"/>
              <a:t>symmetric</a:t>
            </a:r>
            <a:r>
              <a:rPr lang="zh-CN" altLang="en-US" sz="2400" dirty="0"/>
              <a:t> </a:t>
            </a:r>
            <a:r>
              <a:rPr lang="en-US" altLang="zh-CN" sz="2400" dirty="0"/>
              <a:t>to</a:t>
            </a:r>
            <a:r>
              <a:rPr lang="zh-CN" altLang="en-US" sz="2400" dirty="0"/>
              <a:t> </a:t>
            </a:r>
            <a:r>
              <a:rPr lang="en-US" altLang="zh-CN" sz="2400" dirty="0"/>
              <a:t>A,</a:t>
            </a:r>
            <a:r>
              <a:rPr lang="zh-CN" altLang="en-US" sz="2400" dirty="0"/>
              <a:t> </a:t>
            </a:r>
            <a:r>
              <a:rPr lang="en-US" altLang="zh-CN" sz="2400" dirty="0"/>
              <a:t>but</a:t>
            </a:r>
            <a:r>
              <a:rPr lang="zh-CN" altLang="en-US" sz="2400" dirty="0"/>
              <a:t> </a:t>
            </a:r>
            <a:r>
              <a:rPr lang="en-US" altLang="zh-CN" sz="2400" dirty="0"/>
              <a:t>to</a:t>
            </a:r>
            <a:r>
              <a:rPr lang="zh-CN" altLang="en-US" sz="2400" dirty="0"/>
              <a:t> </a:t>
            </a:r>
            <a:r>
              <a:rPr lang="en-US" altLang="zh-CN" sz="2400" dirty="0"/>
              <a:t>avoid</a:t>
            </a:r>
            <a:r>
              <a:rPr lang="zh-CN" altLang="en-US" sz="2400" dirty="0"/>
              <a:t> </a:t>
            </a:r>
            <a:r>
              <a:rPr lang="en-US" altLang="zh-CN" sz="2400" dirty="0"/>
              <a:t>over</a:t>
            </a:r>
            <a:r>
              <a:rPr lang="zh-CN" altLang="en-US" sz="2400" dirty="0"/>
              <a:t> </a:t>
            </a:r>
            <a:r>
              <a:rPr lang="en-US" altLang="zh-CN" sz="2400" dirty="0"/>
              <a:t>complicated</a:t>
            </a:r>
            <a:r>
              <a:rPr lang="zh-CN" altLang="en-US" sz="2400" dirty="0"/>
              <a:t> </a:t>
            </a:r>
            <a:r>
              <a:rPr lang="en-US" altLang="zh-CN" sz="2400" dirty="0"/>
              <a:t>Fig,</a:t>
            </a:r>
            <a:r>
              <a:rPr lang="zh-CN" altLang="en-US" sz="2400" dirty="0"/>
              <a:t> </a:t>
            </a:r>
            <a:r>
              <a:rPr lang="en-US" altLang="zh-CN" sz="2400" dirty="0"/>
              <a:t>it</a:t>
            </a:r>
            <a:r>
              <a:rPr lang="zh-CN" altLang="en-US" sz="2400" dirty="0"/>
              <a:t> </a:t>
            </a:r>
            <a:r>
              <a:rPr lang="en-US" altLang="zh-CN" sz="2400" dirty="0"/>
              <a:t>is</a:t>
            </a:r>
            <a:r>
              <a:rPr lang="zh-CN" altLang="en-US" sz="2400" dirty="0"/>
              <a:t> </a:t>
            </a:r>
            <a:r>
              <a:rPr lang="en-US" altLang="zh-CN" sz="2400" dirty="0"/>
              <a:t>omitted</a:t>
            </a:r>
            <a:endParaRPr lang="en-CN" sz="2400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DA8708E1-A060-7B47-08C8-528178EB1274}"/>
              </a:ext>
            </a:extLst>
          </p:cNvPr>
          <p:cNvSpPr/>
          <p:nvPr/>
        </p:nvSpPr>
        <p:spPr>
          <a:xfrm>
            <a:off x="7743645" y="5674941"/>
            <a:ext cx="1273628" cy="41947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/>
              <a:t>WB</a:t>
            </a:r>
            <a:endParaRPr lang="en-CN" sz="3200" dirty="0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C868D07D-7E7E-D6D6-C3ED-2B978B457CB2}"/>
              </a:ext>
            </a:extLst>
          </p:cNvPr>
          <p:cNvCxnSpPr>
            <a:cxnSpLocks/>
            <a:stCxn id="31" idx="2"/>
            <a:endCxn id="46" idx="0"/>
          </p:cNvCxnSpPr>
          <p:nvPr/>
        </p:nvCxnSpPr>
        <p:spPr>
          <a:xfrm>
            <a:off x="8380459" y="5146915"/>
            <a:ext cx="0" cy="52802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BC79677B-F03E-0A10-259E-C5975236160E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8358848" y="742514"/>
            <a:ext cx="0" cy="62741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Elbow Connector 11">
            <a:extLst>
              <a:ext uri="{FF2B5EF4-FFF2-40B4-BE49-F238E27FC236}">
                <a16:creationId xmlns:a16="http://schemas.microsoft.com/office/drawing/2014/main" id="{6E61A992-D6A0-357F-D4B2-C86F57811D86}"/>
              </a:ext>
            </a:extLst>
          </p:cNvPr>
          <p:cNvCxnSpPr>
            <a:cxnSpLocks/>
            <a:stCxn id="31" idx="2"/>
            <a:endCxn id="19" idx="0"/>
          </p:cNvCxnSpPr>
          <p:nvPr/>
        </p:nvCxnSpPr>
        <p:spPr>
          <a:xfrm rot="5400000" flipH="1">
            <a:off x="6621014" y="3387471"/>
            <a:ext cx="2864145" cy="654744"/>
          </a:xfrm>
          <a:prstGeom prst="bentConnector5">
            <a:avLst>
              <a:gd name="adj1" fmla="val -7981"/>
              <a:gd name="adj2" fmla="val 315908"/>
              <a:gd name="adj3" fmla="val 107981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8824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0990B0-8353-5408-F89E-563E0C7B70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713033-C934-132C-5441-BB05A77E2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5400" dirty="0"/>
              <a:t>Data</a:t>
            </a:r>
            <a:r>
              <a:rPr lang="zh-CN" altLang="en-US" sz="5400" dirty="0"/>
              <a:t> </a:t>
            </a:r>
            <a:r>
              <a:rPr lang="en-US" altLang="zh-CN" sz="5400" dirty="0"/>
              <a:t>Hazard</a:t>
            </a:r>
            <a:r>
              <a:rPr lang="zh-CN" altLang="en-US" sz="5400" dirty="0"/>
              <a:t> </a:t>
            </a:r>
            <a:r>
              <a:rPr lang="en-US" altLang="zh-CN" sz="5400" dirty="0"/>
              <a:t>–</a:t>
            </a:r>
            <a:r>
              <a:rPr lang="zh-CN" altLang="en-US" sz="5400" dirty="0"/>
              <a:t> </a:t>
            </a:r>
            <a:r>
              <a:rPr lang="en-US" altLang="zh-CN" sz="5400" dirty="0"/>
              <a:t>WAR</a:t>
            </a:r>
            <a:endParaRPr lang="en-CN" sz="5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2937E2-DD8F-B2A7-C9E3-AAF0B454E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/>
              <a:t>Write</a:t>
            </a:r>
            <a:r>
              <a:rPr lang="zh-CN" altLang="en-US" sz="4000" dirty="0"/>
              <a:t> </a:t>
            </a:r>
            <a:r>
              <a:rPr lang="en-US" altLang="zh-CN" sz="4000" dirty="0"/>
              <a:t>after</a:t>
            </a:r>
            <a:r>
              <a:rPr lang="zh-CN" altLang="en-US" sz="4000" dirty="0"/>
              <a:t> </a:t>
            </a:r>
            <a:r>
              <a:rPr lang="en-US" altLang="zh-CN" sz="4000" dirty="0"/>
              <a:t>read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0AF867-4E15-0B92-3028-6E2280296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1474F-04F4-744B-8B07-A066A0A4E1E8}" type="slidenum">
              <a:rPr lang="en-CN" smtClean="0"/>
              <a:pPr/>
              <a:t>48</a:t>
            </a:fld>
            <a:endParaRPr lang="en-C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7AD0EAC-7210-3C0B-85EF-4B1D5D6050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1687" y="3131815"/>
            <a:ext cx="4392233" cy="177780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CC7E7AE-2E3A-1C45-0A56-F8ACF42B4436}"/>
              </a:ext>
            </a:extLst>
          </p:cNvPr>
          <p:cNvSpPr txBox="1"/>
          <p:nvPr/>
        </p:nvSpPr>
        <p:spPr>
          <a:xfrm>
            <a:off x="6577776" y="3553173"/>
            <a:ext cx="3640740" cy="107721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DIV</a:t>
            </a:r>
            <a:r>
              <a:rPr lang="zh-CN" alt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--,</a:t>
            </a:r>
            <a:r>
              <a:rPr lang="zh-CN" alt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R1,</a:t>
            </a:r>
            <a:r>
              <a:rPr lang="zh-CN" alt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--</a:t>
            </a:r>
          </a:p>
          <a:p>
            <a:r>
              <a:rPr lang="en-US" altLang="zh-CN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SUB</a:t>
            </a:r>
            <a:r>
              <a:rPr lang="zh-CN" alt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R1,</a:t>
            </a:r>
            <a:r>
              <a:rPr lang="zh-CN" alt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--,</a:t>
            </a:r>
            <a:r>
              <a:rPr lang="zh-CN" alt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--</a:t>
            </a:r>
            <a:endParaRPr lang="en-CN" sz="3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6065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348625-FF61-817C-4368-B49179B04C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48F0271B-325A-158A-7278-C03CC0E53F51}"/>
              </a:ext>
            </a:extLst>
          </p:cNvPr>
          <p:cNvSpPr/>
          <p:nvPr/>
        </p:nvSpPr>
        <p:spPr>
          <a:xfrm>
            <a:off x="10588976" y="2143272"/>
            <a:ext cx="328765" cy="21536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2225A98-34BD-DF3F-FFC0-42BD850ABE43}"/>
              </a:ext>
            </a:extLst>
          </p:cNvPr>
          <p:cNvSpPr/>
          <p:nvPr/>
        </p:nvSpPr>
        <p:spPr>
          <a:xfrm>
            <a:off x="6394315" y="2422527"/>
            <a:ext cx="328765" cy="21536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107804-272D-C1EF-9DC6-27774A26B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5400" dirty="0"/>
              <a:t>WAR</a:t>
            </a:r>
            <a:r>
              <a:rPr lang="zh-CN" altLang="en-US" sz="5400" dirty="0"/>
              <a:t> </a:t>
            </a:r>
            <a:r>
              <a:rPr lang="en-US" altLang="zh-CN" sz="5400" dirty="0"/>
              <a:t>–</a:t>
            </a:r>
            <a:r>
              <a:rPr lang="zh-CN" altLang="en-US" sz="5400" dirty="0"/>
              <a:t> </a:t>
            </a:r>
            <a:r>
              <a:rPr lang="en-US" altLang="zh-CN" sz="5400" dirty="0"/>
              <a:t>A</a:t>
            </a:r>
            <a:r>
              <a:rPr lang="zh-CN" altLang="en-US" sz="5400" dirty="0"/>
              <a:t> </a:t>
            </a:r>
            <a:r>
              <a:rPr lang="en-US" altLang="zh-CN" sz="5400" dirty="0"/>
              <a:t>Zoom</a:t>
            </a:r>
            <a:r>
              <a:rPr lang="zh-CN" altLang="en-US" sz="5400" dirty="0"/>
              <a:t> </a:t>
            </a:r>
            <a:r>
              <a:rPr lang="en-US" altLang="zh-CN" sz="5400" dirty="0"/>
              <a:t>in</a:t>
            </a:r>
            <a:endParaRPr lang="en-CN" sz="5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1D76C6-4815-F58A-F5D8-086BE448B0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643841" cy="4351338"/>
          </a:xfrm>
        </p:spPr>
        <p:txBody>
          <a:bodyPr>
            <a:normAutofit/>
          </a:bodyPr>
          <a:lstStyle/>
          <a:p>
            <a:r>
              <a:rPr lang="en-US" altLang="zh-CN" sz="4000" dirty="0"/>
              <a:t>A</a:t>
            </a:r>
            <a:r>
              <a:rPr lang="zh-CN" altLang="en-US" sz="4000" dirty="0"/>
              <a:t> </a:t>
            </a:r>
            <a:r>
              <a:rPr lang="en-US" altLang="zh-CN" sz="4000" dirty="0"/>
              <a:t>maybe</a:t>
            </a:r>
            <a:r>
              <a:rPr lang="zh-CN" altLang="en-US" sz="4000" dirty="0"/>
              <a:t> </a:t>
            </a:r>
            <a:r>
              <a:rPr lang="en-US" altLang="zh-CN" sz="4000" dirty="0"/>
              <a:t>good</a:t>
            </a:r>
            <a:r>
              <a:rPr lang="zh-CN" altLang="en-US" sz="4000" dirty="0"/>
              <a:t> </a:t>
            </a:r>
            <a:r>
              <a:rPr lang="en-US" altLang="zh-CN" sz="4000" dirty="0"/>
              <a:t>enough</a:t>
            </a:r>
            <a:r>
              <a:rPr lang="zh-CN" altLang="en-US" sz="4000" dirty="0"/>
              <a:t> </a:t>
            </a:r>
            <a:r>
              <a:rPr lang="en-US" altLang="zh-CN" sz="4000" dirty="0"/>
              <a:t>demo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172965-4980-79E3-344D-AEB30A55C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1474F-04F4-744B-8B07-A066A0A4E1E8}" type="slidenum">
              <a:rPr lang="en-CN" smtClean="0"/>
              <a:pPr/>
              <a:t>49</a:t>
            </a:fld>
            <a:endParaRPr lang="en-C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465C74-F4ED-F127-8E4D-739905EA2C8D}"/>
              </a:ext>
            </a:extLst>
          </p:cNvPr>
          <p:cNvSpPr txBox="1"/>
          <p:nvPr/>
        </p:nvSpPr>
        <p:spPr>
          <a:xfrm>
            <a:off x="1246120" y="3429000"/>
            <a:ext cx="3640740" cy="107721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DIV</a:t>
            </a:r>
            <a:r>
              <a:rPr lang="zh-CN" alt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--,</a:t>
            </a:r>
            <a:r>
              <a:rPr lang="zh-CN" alt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R1,</a:t>
            </a:r>
            <a:r>
              <a:rPr lang="zh-CN" alt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--</a:t>
            </a:r>
          </a:p>
          <a:p>
            <a:r>
              <a:rPr lang="en-US" altLang="zh-CN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SUB</a:t>
            </a:r>
            <a:r>
              <a:rPr lang="zh-CN" alt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R1,</a:t>
            </a:r>
            <a:r>
              <a:rPr lang="zh-CN" alt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--,</a:t>
            </a:r>
            <a:r>
              <a:rPr lang="zh-CN" alt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--</a:t>
            </a:r>
            <a:endParaRPr lang="en-CN" sz="3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D47B9E5-4F74-DF13-5DCB-76CA5E003057}"/>
              </a:ext>
            </a:extLst>
          </p:cNvPr>
          <p:cNvSpPr/>
          <p:nvPr/>
        </p:nvSpPr>
        <p:spPr>
          <a:xfrm>
            <a:off x="7680939" y="2132549"/>
            <a:ext cx="1477108" cy="47830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5F427E1-FC10-A43E-CE5D-D4284F12ECB9}"/>
              </a:ext>
            </a:extLst>
          </p:cNvPr>
          <p:cNvSpPr/>
          <p:nvPr/>
        </p:nvSpPr>
        <p:spPr>
          <a:xfrm>
            <a:off x="7680939" y="2965743"/>
            <a:ext cx="1477108" cy="47830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B517B65-5EAD-9834-6468-47BC70085C54}"/>
              </a:ext>
            </a:extLst>
          </p:cNvPr>
          <p:cNvSpPr/>
          <p:nvPr/>
        </p:nvSpPr>
        <p:spPr>
          <a:xfrm>
            <a:off x="7680939" y="3732749"/>
            <a:ext cx="1477108" cy="47830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196EF4F-6E23-578B-DC96-0AAB0A28DC74}"/>
              </a:ext>
            </a:extLst>
          </p:cNvPr>
          <p:cNvSpPr/>
          <p:nvPr/>
        </p:nvSpPr>
        <p:spPr>
          <a:xfrm>
            <a:off x="7680939" y="4510509"/>
            <a:ext cx="1477108" cy="47830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Read</a:t>
            </a:r>
            <a:r>
              <a:rPr lang="zh-CN" altLang="en-US" dirty="0"/>
              <a:t> </a:t>
            </a:r>
            <a:r>
              <a:rPr lang="en-US" altLang="zh-CN" dirty="0"/>
              <a:t>R1</a:t>
            </a:r>
            <a:endParaRPr lang="en-CN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92DE1EA-45AB-5F9E-6676-EBAE5EFF91F5}"/>
              </a:ext>
            </a:extLst>
          </p:cNvPr>
          <p:cNvSpPr/>
          <p:nvPr/>
        </p:nvSpPr>
        <p:spPr>
          <a:xfrm>
            <a:off x="7680939" y="5266761"/>
            <a:ext cx="1477108" cy="47830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BA2C471-CEAF-2849-2B0C-2D2E3376AD84}"/>
              </a:ext>
            </a:extLst>
          </p:cNvPr>
          <p:cNvCxnSpPr>
            <a:stCxn id="5" idx="2"/>
            <a:endCxn id="8" idx="0"/>
          </p:cNvCxnSpPr>
          <p:nvPr/>
        </p:nvCxnSpPr>
        <p:spPr>
          <a:xfrm>
            <a:off x="8419493" y="2610851"/>
            <a:ext cx="0" cy="3548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70EB27D-0D4D-7246-2CBD-5168113C90AA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>
            <a:off x="8419493" y="3444045"/>
            <a:ext cx="0" cy="28870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EB41B05-F5AA-A041-8DAF-445CBA3A9F03}"/>
              </a:ext>
            </a:extLst>
          </p:cNvPr>
          <p:cNvCxnSpPr>
            <a:cxnSpLocks/>
            <a:stCxn id="9" idx="2"/>
            <a:endCxn id="10" idx="0"/>
          </p:cNvCxnSpPr>
          <p:nvPr/>
        </p:nvCxnSpPr>
        <p:spPr>
          <a:xfrm>
            <a:off x="8419493" y="4211051"/>
            <a:ext cx="0" cy="29945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105A1C5-767A-F380-9028-6D1546B70E9E}"/>
              </a:ext>
            </a:extLst>
          </p:cNvPr>
          <p:cNvCxnSpPr>
            <a:cxnSpLocks/>
            <a:stCxn id="10" idx="2"/>
            <a:endCxn id="11" idx="0"/>
          </p:cNvCxnSpPr>
          <p:nvPr/>
        </p:nvCxnSpPr>
        <p:spPr>
          <a:xfrm>
            <a:off x="8419493" y="4988811"/>
            <a:ext cx="0" cy="27795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4740D371-8609-BBB4-C1F1-9C0A974BCC36}"/>
              </a:ext>
            </a:extLst>
          </p:cNvPr>
          <p:cNvSpPr/>
          <p:nvPr/>
        </p:nvSpPr>
        <p:spPr>
          <a:xfrm>
            <a:off x="5482041" y="2410633"/>
            <a:ext cx="1477108" cy="145798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Register</a:t>
            </a:r>
            <a:r>
              <a:rPr lang="zh-CN" altLang="en-US" dirty="0"/>
              <a:t> </a:t>
            </a:r>
            <a:r>
              <a:rPr lang="en-US" altLang="zh-CN" dirty="0"/>
              <a:t>File</a:t>
            </a:r>
            <a:endParaRPr lang="en-CN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A58C418-9393-E6E0-863B-B8BA9FA2193B}"/>
              </a:ext>
            </a:extLst>
          </p:cNvPr>
          <p:cNvSpPr/>
          <p:nvPr/>
        </p:nvSpPr>
        <p:spPr>
          <a:xfrm>
            <a:off x="7554330" y="1964987"/>
            <a:ext cx="1814732" cy="4134652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4367756-8507-DFBD-0AEB-F87C350F1F9D}"/>
              </a:ext>
            </a:extLst>
          </p:cNvPr>
          <p:cNvSpPr txBox="1"/>
          <p:nvPr/>
        </p:nvSpPr>
        <p:spPr>
          <a:xfrm>
            <a:off x="8228575" y="5784792"/>
            <a:ext cx="381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…</a:t>
            </a:r>
            <a:endParaRPr lang="en-CN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61CA48A-6737-7DD9-9708-E4115990DC51}"/>
              </a:ext>
            </a:extLst>
          </p:cNvPr>
          <p:cNvSpPr/>
          <p:nvPr/>
        </p:nvSpPr>
        <p:spPr>
          <a:xfrm>
            <a:off x="9626450" y="2132549"/>
            <a:ext cx="1477108" cy="47830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Subtract</a:t>
            </a:r>
            <a:endParaRPr lang="en-CN" dirty="0"/>
          </a:p>
        </p:txBody>
      </p:sp>
      <p:cxnSp>
        <p:nvCxnSpPr>
          <p:cNvPr id="31" name="Elbow Connector 30">
            <a:extLst>
              <a:ext uri="{FF2B5EF4-FFF2-40B4-BE49-F238E27FC236}">
                <a16:creationId xmlns:a16="http://schemas.microsoft.com/office/drawing/2014/main" id="{9B3B071F-A040-1911-6046-42108053E0F1}"/>
              </a:ext>
            </a:extLst>
          </p:cNvPr>
          <p:cNvCxnSpPr>
            <a:cxnSpLocks/>
            <a:stCxn id="25" idx="2"/>
            <a:endCxn id="10" idx="1"/>
          </p:cNvCxnSpPr>
          <p:nvPr/>
        </p:nvCxnSpPr>
        <p:spPr>
          <a:xfrm rot="16200000" flipH="1">
            <a:off x="6510244" y="3578965"/>
            <a:ext cx="881046" cy="1460344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>
            <a:extLst>
              <a:ext uri="{FF2B5EF4-FFF2-40B4-BE49-F238E27FC236}">
                <a16:creationId xmlns:a16="http://schemas.microsoft.com/office/drawing/2014/main" id="{C72A7BD2-3DFF-49D1-CC1E-BF9640DAD6E0}"/>
              </a:ext>
            </a:extLst>
          </p:cNvPr>
          <p:cNvCxnSpPr>
            <a:cxnSpLocks/>
            <a:stCxn id="25" idx="0"/>
            <a:endCxn id="28" idx="0"/>
          </p:cNvCxnSpPr>
          <p:nvPr/>
        </p:nvCxnSpPr>
        <p:spPr>
          <a:xfrm rot="5400000" flipH="1" flipV="1">
            <a:off x="8153757" y="199387"/>
            <a:ext cx="278084" cy="4144409"/>
          </a:xfrm>
          <a:prstGeom prst="bentConnector3">
            <a:avLst>
              <a:gd name="adj1" fmla="val 287898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Elbow Connector 36">
            <a:extLst>
              <a:ext uri="{FF2B5EF4-FFF2-40B4-BE49-F238E27FC236}">
                <a16:creationId xmlns:a16="http://schemas.microsoft.com/office/drawing/2014/main" id="{036EDD02-DE05-E649-A758-7151CFF08E71}"/>
              </a:ext>
            </a:extLst>
          </p:cNvPr>
          <p:cNvCxnSpPr>
            <a:cxnSpLocks/>
            <a:stCxn id="41" idx="0"/>
            <a:endCxn id="39" idx="0"/>
          </p:cNvCxnSpPr>
          <p:nvPr/>
        </p:nvCxnSpPr>
        <p:spPr>
          <a:xfrm rot="5400000" flipH="1" flipV="1">
            <a:off x="8516401" y="185570"/>
            <a:ext cx="279255" cy="4194661"/>
          </a:xfrm>
          <a:prstGeom prst="bentConnector3">
            <a:avLst>
              <a:gd name="adj1" fmla="val 235582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102DD24B-90B5-F49F-9CE1-41FD39B326AC}"/>
              </a:ext>
            </a:extLst>
          </p:cNvPr>
          <p:cNvSpPr/>
          <p:nvPr/>
        </p:nvSpPr>
        <p:spPr>
          <a:xfrm>
            <a:off x="9876692" y="5499014"/>
            <a:ext cx="1477108" cy="47830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MA</a:t>
            </a:r>
            <a:endParaRPr lang="en-CN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7D2ACACD-5C4C-ED12-244A-B668D8FE9E3A}"/>
              </a:ext>
            </a:extLst>
          </p:cNvPr>
          <p:cNvSpPr/>
          <p:nvPr/>
        </p:nvSpPr>
        <p:spPr>
          <a:xfrm>
            <a:off x="9876692" y="6154124"/>
            <a:ext cx="1477108" cy="47830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WB</a:t>
            </a:r>
            <a:endParaRPr lang="en-CN" dirty="0"/>
          </a:p>
        </p:txBody>
      </p:sp>
      <p:cxnSp>
        <p:nvCxnSpPr>
          <p:cNvPr id="47" name="Elbow Connector 46">
            <a:extLst>
              <a:ext uri="{FF2B5EF4-FFF2-40B4-BE49-F238E27FC236}">
                <a16:creationId xmlns:a16="http://schemas.microsoft.com/office/drawing/2014/main" id="{B1BB938E-56FA-8080-F25A-101E5B426481}"/>
              </a:ext>
            </a:extLst>
          </p:cNvPr>
          <p:cNvCxnSpPr>
            <a:cxnSpLocks/>
            <a:stCxn id="27" idx="2"/>
            <a:endCxn id="45" idx="0"/>
          </p:cNvCxnSpPr>
          <p:nvPr/>
        </p:nvCxnSpPr>
        <p:spPr>
          <a:xfrm rot="5400000" flipH="1" flipV="1">
            <a:off x="9189814" y="4728692"/>
            <a:ext cx="655110" cy="2195753"/>
          </a:xfrm>
          <a:prstGeom prst="bentConnector5">
            <a:avLst>
              <a:gd name="adj1" fmla="val -34895"/>
              <a:gd name="adj2" fmla="val 55980"/>
              <a:gd name="adj3" fmla="val 134895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08C70B84-4B39-99EA-44D5-EBCB3993E5F7}"/>
              </a:ext>
            </a:extLst>
          </p:cNvPr>
          <p:cNvCxnSpPr>
            <a:cxnSpLocks/>
            <a:stCxn id="28" idx="2"/>
          </p:cNvCxnSpPr>
          <p:nvPr/>
        </p:nvCxnSpPr>
        <p:spPr>
          <a:xfrm flipH="1">
            <a:off x="10364694" y="2610851"/>
            <a:ext cx="310" cy="28881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C1933D1E-C7FE-432C-9D97-587ACBBB46FA}"/>
              </a:ext>
            </a:extLst>
          </p:cNvPr>
          <p:cNvCxnSpPr>
            <a:cxnSpLocks/>
            <a:stCxn id="45" idx="2"/>
            <a:endCxn id="46" idx="0"/>
          </p:cNvCxnSpPr>
          <p:nvPr/>
        </p:nvCxnSpPr>
        <p:spPr>
          <a:xfrm>
            <a:off x="10615246" y="5977316"/>
            <a:ext cx="0" cy="1768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878D50F9-716B-5977-AB66-0048C69EB18E}"/>
              </a:ext>
            </a:extLst>
          </p:cNvPr>
          <p:cNvSpPr txBox="1"/>
          <p:nvPr/>
        </p:nvSpPr>
        <p:spPr>
          <a:xfrm>
            <a:off x="5662333" y="6046095"/>
            <a:ext cx="23807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Division</a:t>
            </a:r>
            <a:r>
              <a:rPr lang="zh-CN" altLang="en-US" sz="2400" dirty="0"/>
              <a:t> </a:t>
            </a:r>
            <a:r>
              <a:rPr lang="en-US" altLang="zh-CN" sz="2400" dirty="0"/>
              <a:t>Pipeline</a:t>
            </a:r>
            <a:endParaRPr lang="en-CN" sz="2400" dirty="0"/>
          </a:p>
        </p:txBody>
      </p:sp>
    </p:spTree>
    <p:extLst>
      <p:ext uri="{BB962C8B-B14F-4D97-AF65-F5344CB8AC3E}">
        <p14:creationId xmlns:p14="http://schemas.microsoft.com/office/powerpoint/2010/main" val="21139213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3FEB64-8B01-10EB-FE39-A04824AA10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078" y="233990"/>
            <a:ext cx="5908040" cy="1325563"/>
          </a:xfrm>
        </p:spPr>
        <p:txBody>
          <a:bodyPr/>
          <a:lstStyle/>
          <a:p>
            <a:r>
              <a:rPr lang="en-US" altLang="zh-CN" dirty="0"/>
              <a:t>What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Quantitative</a:t>
            </a:r>
            <a:r>
              <a:rPr lang="zh-CN" altLang="en-US" dirty="0"/>
              <a:t> </a:t>
            </a:r>
            <a:r>
              <a:rPr lang="en-US" altLang="zh-CN" dirty="0"/>
              <a:t>Approach?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37390C-8529-1F80-4946-54AEBFDBB6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4078" y="1928037"/>
            <a:ext cx="5675030" cy="4140808"/>
          </a:xfrm>
        </p:spPr>
        <p:txBody>
          <a:bodyPr>
            <a:normAutofit/>
          </a:bodyPr>
          <a:lstStyle/>
          <a:p>
            <a:r>
              <a:rPr lang="en-US" altLang="zh-CN" sz="3200" dirty="0"/>
              <a:t>(Nearly)</a:t>
            </a:r>
            <a:r>
              <a:rPr lang="zh-CN" altLang="en-US" sz="3200" dirty="0"/>
              <a:t> </a:t>
            </a:r>
            <a:r>
              <a:rPr lang="en-US" altLang="zh-CN" sz="3200" dirty="0"/>
              <a:t>Everyone</a:t>
            </a:r>
            <a:r>
              <a:rPr lang="zh-CN" altLang="en-US" sz="3200" dirty="0"/>
              <a:t> </a:t>
            </a:r>
            <a:r>
              <a:rPr lang="en-US" altLang="zh-CN" sz="3200" dirty="0"/>
              <a:t>learned</a:t>
            </a:r>
            <a:r>
              <a:rPr lang="zh-CN" altLang="en-US" sz="3200" dirty="0"/>
              <a:t> </a:t>
            </a:r>
            <a:r>
              <a:rPr lang="en-US" altLang="zh-CN" sz="3200" dirty="0"/>
              <a:t>(or</a:t>
            </a:r>
            <a:r>
              <a:rPr lang="zh-CN" altLang="en-US" sz="3200" dirty="0"/>
              <a:t> </a:t>
            </a:r>
            <a:r>
              <a:rPr lang="en-US" altLang="zh-CN" sz="3200" dirty="0"/>
              <a:t>will</a:t>
            </a:r>
            <a:r>
              <a:rPr lang="zh-CN" altLang="en-US" sz="3200" dirty="0"/>
              <a:t> </a:t>
            </a:r>
            <a:r>
              <a:rPr lang="en-US" altLang="zh-CN" sz="3200" dirty="0"/>
              <a:t>learn)</a:t>
            </a:r>
            <a:r>
              <a:rPr lang="zh-CN" altLang="en-US" sz="3200" dirty="0"/>
              <a:t> </a:t>
            </a:r>
            <a:r>
              <a:rPr lang="en-US" altLang="zh-CN" sz="3200" dirty="0"/>
              <a:t>computer</a:t>
            </a:r>
            <a:r>
              <a:rPr lang="zh-CN" altLang="en-US" sz="3200" dirty="0"/>
              <a:t> </a:t>
            </a:r>
            <a:r>
              <a:rPr lang="en-US" altLang="zh-CN" sz="3200" dirty="0"/>
              <a:t>architecture</a:t>
            </a:r>
            <a:r>
              <a:rPr lang="zh-CN" altLang="en-US" sz="3200" dirty="0"/>
              <a:t> </a:t>
            </a:r>
            <a:r>
              <a:rPr lang="en-US" altLang="zh-CN" sz="3200" dirty="0"/>
              <a:t>from</a:t>
            </a:r>
            <a:r>
              <a:rPr lang="zh-CN" altLang="en-US" sz="3200" dirty="0"/>
              <a:t> </a:t>
            </a:r>
            <a:r>
              <a:rPr lang="en-US" altLang="zh-CN" sz="3200" dirty="0"/>
              <a:t>this</a:t>
            </a:r>
            <a:r>
              <a:rPr lang="zh-CN" altLang="en-US" sz="3200" dirty="0"/>
              <a:t> </a:t>
            </a:r>
            <a:r>
              <a:rPr lang="en-US" altLang="zh-CN" sz="3200" dirty="0"/>
              <a:t>book</a:t>
            </a:r>
          </a:p>
          <a:p>
            <a:r>
              <a:rPr lang="en-US" altLang="zh-CN" sz="3200" dirty="0"/>
              <a:t>But</a:t>
            </a:r>
            <a:r>
              <a:rPr lang="zh-CN" altLang="en-US" sz="3200" dirty="0"/>
              <a:t> </a:t>
            </a:r>
            <a:r>
              <a:rPr lang="en-US" altLang="zh-CN" sz="3200" dirty="0"/>
              <a:t>what</a:t>
            </a:r>
            <a:r>
              <a:rPr lang="zh-CN" altLang="en-US" sz="3200" dirty="0"/>
              <a:t> </a:t>
            </a:r>
            <a:r>
              <a:rPr lang="en-US" altLang="zh-CN" sz="3200" dirty="0"/>
              <a:t>is</a:t>
            </a:r>
            <a:r>
              <a:rPr lang="zh-CN" altLang="en-US" sz="3200" dirty="0"/>
              <a:t> </a:t>
            </a:r>
            <a:r>
              <a:rPr lang="en-US" altLang="zh-CN" sz="3200" dirty="0"/>
              <a:t>the</a:t>
            </a:r>
            <a:r>
              <a:rPr lang="zh-CN" altLang="en-US" sz="3200" dirty="0"/>
              <a:t> </a:t>
            </a:r>
            <a:r>
              <a:rPr lang="en-US" altLang="zh-CN" sz="3200" dirty="0"/>
              <a:t>specific</a:t>
            </a:r>
            <a:r>
              <a:rPr lang="zh-CN" altLang="en-US" sz="3200" dirty="0"/>
              <a:t> </a:t>
            </a:r>
            <a:r>
              <a:rPr lang="en-US" altLang="zh-CN" sz="3200" dirty="0"/>
              <a:t>quantitative</a:t>
            </a:r>
            <a:r>
              <a:rPr lang="zh-CN" altLang="en-US" sz="3200" dirty="0"/>
              <a:t> </a:t>
            </a:r>
            <a:r>
              <a:rPr lang="en-US" altLang="zh-CN" sz="3200" dirty="0"/>
              <a:t>approach?</a:t>
            </a:r>
          </a:p>
          <a:p>
            <a:pPr lvl="1"/>
            <a:r>
              <a:rPr lang="en-US" altLang="zh-CN" sz="2800" dirty="0"/>
              <a:t>Macro:</a:t>
            </a:r>
            <a:r>
              <a:rPr lang="zh-CN" altLang="en-US" sz="2800" dirty="0"/>
              <a:t> </a:t>
            </a:r>
            <a:r>
              <a:rPr lang="en-US" altLang="zh-CN" sz="2800" dirty="0"/>
              <a:t>Where</a:t>
            </a:r>
            <a:r>
              <a:rPr lang="zh-CN" altLang="en-US" sz="2800" dirty="0"/>
              <a:t> </a:t>
            </a:r>
            <a:r>
              <a:rPr lang="en-US" altLang="zh-CN" sz="2800" dirty="0"/>
              <a:t>to</a:t>
            </a:r>
            <a:r>
              <a:rPr lang="zh-CN" altLang="en-US" sz="2800" dirty="0"/>
              <a:t> </a:t>
            </a:r>
            <a:r>
              <a:rPr lang="en-US" altLang="zh-CN" sz="2800" dirty="0"/>
              <a:t>have</a:t>
            </a:r>
            <a:r>
              <a:rPr lang="zh-CN" altLang="en-US" sz="2800" dirty="0"/>
              <a:t> </a:t>
            </a:r>
            <a:r>
              <a:rPr lang="en-US" altLang="zh-CN" sz="2800" dirty="0"/>
              <a:t>the</a:t>
            </a:r>
            <a:r>
              <a:rPr lang="zh-CN" altLang="en-US" sz="2800" dirty="0"/>
              <a:t> </a:t>
            </a:r>
            <a:r>
              <a:rPr lang="en-US" altLang="zh-CN" sz="2800" dirty="0"/>
              <a:t>performance?</a:t>
            </a:r>
          </a:p>
          <a:p>
            <a:pPr lvl="1"/>
            <a:r>
              <a:rPr lang="en-US" altLang="zh-CN" sz="2800" dirty="0"/>
              <a:t>Micro:</a:t>
            </a:r>
            <a:r>
              <a:rPr lang="zh-CN" altLang="en-US" sz="2800" dirty="0"/>
              <a:t> </a:t>
            </a:r>
            <a:r>
              <a:rPr lang="en-US" altLang="zh-CN" sz="2800" dirty="0"/>
              <a:t>How</a:t>
            </a:r>
            <a:r>
              <a:rPr lang="zh-CN" altLang="en-US" sz="2800" dirty="0"/>
              <a:t> </a:t>
            </a:r>
            <a:r>
              <a:rPr lang="en-US" altLang="zh-CN" sz="2800" dirty="0"/>
              <a:t>do</a:t>
            </a:r>
            <a:r>
              <a:rPr lang="zh-CN" altLang="en-US" sz="2800" dirty="0"/>
              <a:t> </a:t>
            </a:r>
            <a:r>
              <a:rPr lang="en-US" altLang="zh-CN" sz="2800" dirty="0"/>
              <a:t>we</a:t>
            </a:r>
            <a:r>
              <a:rPr lang="zh-CN" altLang="en-US" sz="2800" dirty="0"/>
              <a:t> </a:t>
            </a:r>
            <a:r>
              <a:rPr lang="en-US" altLang="zh-CN" sz="2800" dirty="0"/>
              <a:t>achieve</a:t>
            </a:r>
            <a:r>
              <a:rPr lang="zh-CN" altLang="en-US" sz="2800" dirty="0"/>
              <a:t> </a:t>
            </a:r>
            <a:r>
              <a:rPr lang="en-US" altLang="zh-CN" sz="2800" dirty="0"/>
              <a:t>this?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B763AC-4B02-7A78-69D8-4C7797DADB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72EA14-2A07-A74E-AF7D-431CD4FC2107}" type="slidenum">
              <a:rPr lang="en-CN" smtClean="0"/>
              <a:t>5</a:t>
            </a:fld>
            <a:endParaRPr lang="en-C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738F99C-1349-DEE5-2588-85B43B31E5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2894" y="471031"/>
            <a:ext cx="5908040" cy="5915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65127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ECEF5F-96C1-E13E-8BF4-1D201745AB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A868C7F5-3F5A-164E-8A10-4C4262B730B3}"/>
              </a:ext>
            </a:extLst>
          </p:cNvPr>
          <p:cNvSpPr/>
          <p:nvPr/>
        </p:nvSpPr>
        <p:spPr>
          <a:xfrm>
            <a:off x="6394315" y="2422527"/>
            <a:ext cx="328765" cy="21536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EE7F65-5BAA-8BDD-0D14-A94F44E3F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5400" dirty="0"/>
              <a:t>WAR</a:t>
            </a:r>
            <a:r>
              <a:rPr lang="zh-CN" altLang="en-US" sz="5400" dirty="0"/>
              <a:t> </a:t>
            </a:r>
            <a:r>
              <a:rPr lang="en-US" altLang="zh-CN" sz="5400" dirty="0"/>
              <a:t>–</a:t>
            </a:r>
            <a:r>
              <a:rPr lang="zh-CN" altLang="en-US" sz="5400" dirty="0"/>
              <a:t> </a:t>
            </a:r>
            <a:r>
              <a:rPr lang="en-CN" altLang="zh-CN" sz="5400" dirty="0"/>
              <a:t>Oper</a:t>
            </a:r>
            <a:r>
              <a:rPr lang="en-US" altLang="zh-CN" sz="5400" dirty="0"/>
              <a:t>and</a:t>
            </a:r>
            <a:r>
              <a:rPr lang="zh-CN" altLang="en-US" sz="5400" dirty="0"/>
              <a:t> </a:t>
            </a:r>
            <a:r>
              <a:rPr lang="en-US" altLang="zh-CN" sz="5400" dirty="0"/>
              <a:t>Buffer</a:t>
            </a:r>
            <a:endParaRPr lang="en-CN" sz="5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78F707-3049-894E-897D-5488E8B8E3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643841" cy="4351338"/>
          </a:xfrm>
        </p:spPr>
        <p:txBody>
          <a:bodyPr>
            <a:normAutofit/>
          </a:bodyPr>
          <a:lstStyle/>
          <a:p>
            <a:r>
              <a:rPr lang="en-US" altLang="zh-CN" sz="4000" dirty="0"/>
              <a:t>A</a:t>
            </a:r>
            <a:r>
              <a:rPr lang="zh-CN" altLang="en-US" sz="4000" dirty="0"/>
              <a:t> </a:t>
            </a:r>
            <a:r>
              <a:rPr lang="en-US" altLang="zh-CN" sz="4000" dirty="0"/>
              <a:t>maybe</a:t>
            </a:r>
            <a:r>
              <a:rPr lang="zh-CN" altLang="en-US" sz="4000" dirty="0"/>
              <a:t> </a:t>
            </a:r>
            <a:r>
              <a:rPr lang="en-US" altLang="zh-CN" sz="4000" dirty="0"/>
              <a:t>good</a:t>
            </a:r>
            <a:r>
              <a:rPr lang="zh-CN" altLang="en-US" sz="4000" dirty="0"/>
              <a:t> </a:t>
            </a:r>
            <a:r>
              <a:rPr lang="en-US" altLang="zh-CN" sz="4000" dirty="0"/>
              <a:t>enough</a:t>
            </a:r>
            <a:r>
              <a:rPr lang="zh-CN" altLang="en-US" sz="4000" dirty="0"/>
              <a:t> </a:t>
            </a:r>
            <a:r>
              <a:rPr lang="en-US" altLang="zh-CN" sz="4000" dirty="0"/>
              <a:t>demo</a:t>
            </a:r>
          </a:p>
          <a:p>
            <a:endParaRPr lang="en-US" altLang="zh-CN" sz="4000" dirty="0"/>
          </a:p>
          <a:p>
            <a:endParaRPr lang="en-US" altLang="zh-CN" sz="4000" dirty="0"/>
          </a:p>
          <a:p>
            <a:endParaRPr lang="en-US" altLang="zh-CN" sz="4000" dirty="0"/>
          </a:p>
          <a:p>
            <a:endParaRPr lang="en-US" altLang="zh-CN" sz="4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786ECD-E5FF-D0D1-3D47-C569351A9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1474F-04F4-744B-8B07-A066A0A4E1E8}" type="slidenum">
              <a:rPr lang="en-CN" smtClean="0"/>
              <a:pPr/>
              <a:t>50</a:t>
            </a:fld>
            <a:endParaRPr lang="en-C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8F4B63-5E9F-E211-A3B4-BEA78CDF1F82}"/>
              </a:ext>
            </a:extLst>
          </p:cNvPr>
          <p:cNvSpPr txBox="1"/>
          <p:nvPr/>
        </p:nvSpPr>
        <p:spPr>
          <a:xfrm>
            <a:off x="1246120" y="3429000"/>
            <a:ext cx="3640740" cy="107721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DIV</a:t>
            </a:r>
            <a:r>
              <a:rPr lang="zh-CN" alt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--,</a:t>
            </a:r>
            <a:r>
              <a:rPr lang="zh-CN" alt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R1,</a:t>
            </a:r>
            <a:r>
              <a:rPr lang="zh-CN" alt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--</a:t>
            </a:r>
          </a:p>
          <a:p>
            <a:r>
              <a:rPr lang="en-US" altLang="zh-CN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SUB</a:t>
            </a:r>
            <a:r>
              <a:rPr lang="zh-CN" alt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R1,</a:t>
            </a:r>
            <a:r>
              <a:rPr lang="zh-CN" alt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--,</a:t>
            </a:r>
            <a:r>
              <a:rPr lang="zh-CN" alt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--</a:t>
            </a:r>
            <a:endParaRPr lang="en-CN" sz="3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DA747D4-A010-2FCF-AD04-CA75BA0CE173}"/>
              </a:ext>
            </a:extLst>
          </p:cNvPr>
          <p:cNvSpPr/>
          <p:nvPr/>
        </p:nvSpPr>
        <p:spPr>
          <a:xfrm>
            <a:off x="7680939" y="2555885"/>
            <a:ext cx="1477108" cy="47830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278FC9F-461A-08E1-FF76-5CB93E39EA82}"/>
              </a:ext>
            </a:extLst>
          </p:cNvPr>
          <p:cNvSpPr/>
          <p:nvPr/>
        </p:nvSpPr>
        <p:spPr>
          <a:xfrm>
            <a:off x="7680939" y="3211278"/>
            <a:ext cx="1477108" cy="47830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F88F278-967C-20FB-2A99-7102FE7BB64C}"/>
              </a:ext>
            </a:extLst>
          </p:cNvPr>
          <p:cNvSpPr/>
          <p:nvPr/>
        </p:nvSpPr>
        <p:spPr>
          <a:xfrm>
            <a:off x="7680939" y="3868216"/>
            <a:ext cx="1477108" cy="47830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7FA843B-B4C1-6B03-7C4C-A7A43A39305B}"/>
              </a:ext>
            </a:extLst>
          </p:cNvPr>
          <p:cNvSpPr/>
          <p:nvPr/>
        </p:nvSpPr>
        <p:spPr>
          <a:xfrm>
            <a:off x="7680939" y="4510509"/>
            <a:ext cx="1477108" cy="47830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Read</a:t>
            </a:r>
            <a:r>
              <a:rPr lang="zh-CN" altLang="en-US" dirty="0"/>
              <a:t> </a:t>
            </a:r>
            <a:r>
              <a:rPr lang="en-US" altLang="zh-CN" dirty="0"/>
              <a:t>R1</a:t>
            </a:r>
            <a:endParaRPr lang="en-CN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93F4CFA-8DAB-F285-39B2-279840CE437F}"/>
              </a:ext>
            </a:extLst>
          </p:cNvPr>
          <p:cNvSpPr/>
          <p:nvPr/>
        </p:nvSpPr>
        <p:spPr>
          <a:xfrm>
            <a:off x="7680939" y="5266761"/>
            <a:ext cx="1477108" cy="47830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4D6603B-83DA-FDE9-A547-7EC1FFC1AB07}"/>
              </a:ext>
            </a:extLst>
          </p:cNvPr>
          <p:cNvCxnSpPr>
            <a:stCxn id="5" idx="2"/>
            <a:endCxn id="8" idx="0"/>
          </p:cNvCxnSpPr>
          <p:nvPr/>
        </p:nvCxnSpPr>
        <p:spPr>
          <a:xfrm>
            <a:off x="8419493" y="3034187"/>
            <a:ext cx="0" cy="17709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0C43A21-E459-426C-1D24-80DE0C7555CE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>
            <a:off x="8419493" y="3689580"/>
            <a:ext cx="0" cy="17863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7A514DE-74C1-1D4B-D9CA-8AD9A1328558}"/>
              </a:ext>
            </a:extLst>
          </p:cNvPr>
          <p:cNvCxnSpPr>
            <a:cxnSpLocks/>
            <a:stCxn id="9" idx="2"/>
            <a:endCxn id="10" idx="0"/>
          </p:cNvCxnSpPr>
          <p:nvPr/>
        </p:nvCxnSpPr>
        <p:spPr>
          <a:xfrm>
            <a:off x="8419493" y="4346518"/>
            <a:ext cx="0" cy="16399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765BAF0-2597-0FB2-2ACB-A6272F0942DB}"/>
              </a:ext>
            </a:extLst>
          </p:cNvPr>
          <p:cNvCxnSpPr>
            <a:cxnSpLocks/>
            <a:stCxn id="10" idx="2"/>
            <a:endCxn id="11" idx="0"/>
          </p:cNvCxnSpPr>
          <p:nvPr/>
        </p:nvCxnSpPr>
        <p:spPr>
          <a:xfrm>
            <a:off x="8419493" y="4988811"/>
            <a:ext cx="0" cy="27795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FCEE5C29-F33A-55DC-C57A-5E6EC6DB7741}"/>
              </a:ext>
            </a:extLst>
          </p:cNvPr>
          <p:cNvSpPr/>
          <p:nvPr/>
        </p:nvSpPr>
        <p:spPr>
          <a:xfrm>
            <a:off x="5482041" y="2410633"/>
            <a:ext cx="1477108" cy="145798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Register</a:t>
            </a:r>
            <a:r>
              <a:rPr lang="zh-CN" altLang="en-US" dirty="0"/>
              <a:t> </a:t>
            </a:r>
            <a:r>
              <a:rPr lang="en-US" altLang="zh-CN" dirty="0"/>
              <a:t>File</a:t>
            </a:r>
            <a:endParaRPr lang="en-CN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A6824C9-3535-A0D6-73EC-A6FD24449C20}"/>
              </a:ext>
            </a:extLst>
          </p:cNvPr>
          <p:cNvSpPr/>
          <p:nvPr/>
        </p:nvSpPr>
        <p:spPr>
          <a:xfrm>
            <a:off x="7554330" y="2410633"/>
            <a:ext cx="1814732" cy="3689006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6D0BF9F-9736-E456-E1C2-6D95196EE21A}"/>
              </a:ext>
            </a:extLst>
          </p:cNvPr>
          <p:cNvSpPr txBox="1"/>
          <p:nvPr/>
        </p:nvSpPr>
        <p:spPr>
          <a:xfrm>
            <a:off x="8228575" y="5784792"/>
            <a:ext cx="381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…</a:t>
            </a:r>
            <a:endParaRPr lang="en-CN" dirty="0"/>
          </a:p>
        </p:txBody>
      </p:sp>
      <p:cxnSp>
        <p:nvCxnSpPr>
          <p:cNvPr id="31" name="Elbow Connector 30">
            <a:extLst>
              <a:ext uri="{FF2B5EF4-FFF2-40B4-BE49-F238E27FC236}">
                <a16:creationId xmlns:a16="http://schemas.microsoft.com/office/drawing/2014/main" id="{44912B6F-0CF2-39A4-BE9E-6CC48F7245BA}"/>
              </a:ext>
            </a:extLst>
          </p:cNvPr>
          <p:cNvCxnSpPr>
            <a:cxnSpLocks/>
            <a:stCxn id="12" idx="1"/>
            <a:endCxn id="10" idx="1"/>
          </p:cNvCxnSpPr>
          <p:nvPr/>
        </p:nvCxnSpPr>
        <p:spPr>
          <a:xfrm rot="10800000" flipV="1">
            <a:off x="7680939" y="1647714"/>
            <a:ext cx="392274" cy="3101945"/>
          </a:xfrm>
          <a:prstGeom prst="bentConnector3">
            <a:avLst>
              <a:gd name="adj1" fmla="val 158276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62B2A306-7331-F073-C025-788B16136EB8}"/>
              </a:ext>
            </a:extLst>
          </p:cNvPr>
          <p:cNvSpPr/>
          <p:nvPr/>
        </p:nvSpPr>
        <p:spPr>
          <a:xfrm>
            <a:off x="9876692" y="5499014"/>
            <a:ext cx="1477108" cy="47830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MA</a:t>
            </a:r>
            <a:endParaRPr lang="en-CN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DD6DD310-BDD4-2825-28D9-F7F7FD6CAD45}"/>
              </a:ext>
            </a:extLst>
          </p:cNvPr>
          <p:cNvSpPr/>
          <p:nvPr/>
        </p:nvSpPr>
        <p:spPr>
          <a:xfrm>
            <a:off x="9876692" y="6154124"/>
            <a:ext cx="1477108" cy="47830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WB</a:t>
            </a:r>
            <a:endParaRPr lang="en-CN" dirty="0"/>
          </a:p>
        </p:txBody>
      </p:sp>
      <p:cxnSp>
        <p:nvCxnSpPr>
          <p:cNvPr id="47" name="Elbow Connector 46">
            <a:extLst>
              <a:ext uri="{FF2B5EF4-FFF2-40B4-BE49-F238E27FC236}">
                <a16:creationId xmlns:a16="http://schemas.microsoft.com/office/drawing/2014/main" id="{E623756F-8812-B4CB-914B-7E2C35A3B58A}"/>
              </a:ext>
            </a:extLst>
          </p:cNvPr>
          <p:cNvCxnSpPr>
            <a:cxnSpLocks/>
            <a:stCxn id="27" idx="2"/>
            <a:endCxn id="45" idx="0"/>
          </p:cNvCxnSpPr>
          <p:nvPr/>
        </p:nvCxnSpPr>
        <p:spPr>
          <a:xfrm rot="5400000" flipH="1" flipV="1">
            <a:off x="9189814" y="4728692"/>
            <a:ext cx="655110" cy="2195753"/>
          </a:xfrm>
          <a:prstGeom prst="bentConnector5">
            <a:avLst>
              <a:gd name="adj1" fmla="val -34895"/>
              <a:gd name="adj2" fmla="val 55980"/>
              <a:gd name="adj3" fmla="val 134895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B9505C0D-3E2D-ECC2-3A11-B9B2ABDE3397}"/>
              </a:ext>
            </a:extLst>
          </p:cNvPr>
          <p:cNvCxnSpPr>
            <a:cxnSpLocks/>
            <a:stCxn id="45" idx="2"/>
            <a:endCxn id="46" idx="0"/>
          </p:cNvCxnSpPr>
          <p:nvPr/>
        </p:nvCxnSpPr>
        <p:spPr>
          <a:xfrm>
            <a:off x="10615246" y="5977316"/>
            <a:ext cx="0" cy="1768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9DB5FB4-0236-9B17-ADF3-E5FFD690F05D}"/>
              </a:ext>
            </a:extLst>
          </p:cNvPr>
          <p:cNvSpPr txBox="1"/>
          <p:nvPr/>
        </p:nvSpPr>
        <p:spPr>
          <a:xfrm>
            <a:off x="5662333" y="6046095"/>
            <a:ext cx="23807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Division</a:t>
            </a:r>
            <a:r>
              <a:rPr lang="zh-CN" altLang="en-US" sz="2400" dirty="0"/>
              <a:t> </a:t>
            </a:r>
            <a:r>
              <a:rPr lang="en-US" altLang="zh-CN" sz="2400" dirty="0"/>
              <a:t>Pipeline</a:t>
            </a:r>
            <a:endParaRPr lang="en-CN" sz="24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41D5FDF-33E4-1C55-F350-0FD7CB851F0E}"/>
              </a:ext>
            </a:extLst>
          </p:cNvPr>
          <p:cNvSpPr/>
          <p:nvPr/>
        </p:nvSpPr>
        <p:spPr>
          <a:xfrm>
            <a:off x="8073213" y="1496506"/>
            <a:ext cx="346279" cy="30241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925C2AF-1F0A-FE2B-58B8-A7509E61DAC9}"/>
              </a:ext>
            </a:extLst>
          </p:cNvPr>
          <p:cNvSpPr/>
          <p:nvPr/>
        </p:nvSpPr>
        <p:spPr>
          <a:xfrm>
            <a:off x="8638629" y="1496505"/>
            <a:ext cx="346279" cy="30241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7A286AD3-A011-68E7-26E8-AE22D7FC7228}"/>
              </a:ext>
            </a:extLst>
          </p:cNvPr>
          <p:cNvCxnSpPr>
            <a:cxnSpLocks/>
            <a:stCxn id="25" idx="0"/>
            <a:endCxn id="15" idx="0"/>
          </p:cNvCxnSpPr>
          <p:nvPr/>
        </p:nvCxnSpPr>
        <p:spPr>
          <a:xfrm rot="5400000" flipH="1" flipV="1">
            <a:off x="7059118" y="657982"/>
            <a:ext cx="914128" cy="2591174"/>
          </a:xfrm>
          <a:prstGeom prst="bentConnector3">
            <a:avLst>
              <a:gd name="adj1" fmla="val 125007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836CE85C-4696-22E9-5F05-2D5DFF44974F}"/>
              </a:ext>
            </a:extLst>
          </p:cNvPr>
          <p:cNvCxnSpPr>
            <a:cxnSpLocks/>
            <a:stCxn id="25" idx="0"/>
            <a:endCxn id="12" idx="0"/>
          </p:cNvCxnSpPr>
          <p:nvPr/>
        </p:nvCxnSpPr>
        <p:spPr>
          <a:xfrm rot="5400000" flipH="1" flipV="1">
            <a:off x="6776411" y="940691"/>
            <a:ext cx="914127" cy="2025758"/>
          </a:xfrm>
          <a:prstGeom prst="bentConnector3">
            <a:avLst>
              <a:gd name="adj1" fmla="val 125007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1F708138-DD8E-206D-71D7-954D0CA65116}"/>
              </a:ext>
            </a:extLst>
          </p:cNvPr>
          <p:cNvSpPr/>
          <p:nvPr/>
        </p:nvSpPr>
        <p:spPr>
          <a:xfrm>
            <a:off x="7735591" y="1408380"/>
            <a:ext cx="1503002" cy="560258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BC57E0B-A352-3E5D-5441-1FF67C3D4135}"/>
              </a:ext>
            </a:extLst>
          </p:cNvPr>
          <p:cNvSpPr txBox="1"/>
          <p:nvPr/>
        </p:nvSpPr>
        <p:spPr>
          <a:xfrm>
            <a:off x="8246352" y="756890"/>
            <a:ext cx="29989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Duplicate</a:t>
            </a:r>
            <a:r>
              <a:rPr lang="zh-CN" altLang="en-US" sz="2400" dirty="0"/>
              <a:t> </a:t>
            </a:r>
            <a:r>
              <a:rPr lang="en-US" altLang="zh-CN" sz="2400" dirty="0"/>
              <a:t>R1/R2</a:t>
            </a:r>
            <a:r>
              <a:rPr lang="zh-CN" altLang="en-US" sz="2400" dirty="0"/>
              <a:t> </a:t>
            </a:r>
            <a:r>
              <a:rPr lang="en-US" altLang="zh-CN" sz="2400" dirty="0"/>
              <a:t>here</a:t>
            </a:r>
            <a:endParaRPr lang="en-CN" sz="2400" dirty="0"/>
          </a:p>
        </p:txBody>
      </p:sp>
    </p:spTree>
    <p:extLst>
      <p:ext uri="{BB962C8B-B14F-4D97-AF65-F5344CB8AC3E}">
        <p14:creationId xmlns:p14="http://schemas.microsoft.com/office/powerpoint/2010/main" val="298720863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9E8E0C-344E-F722-2374-19B984D6A0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5400" dirty="0"/>
              <a:t>Data</a:t>
            </a:r>
            <a:r>
              <a:rPr lang="zh-CN" altLang="en-US" sz="5400" dirty="0"/>
              <a:t> </a:t>
            </a:r>
            <a:r>
              <a:rPr lang="en-US" altLang="zh-CN" sz="5400" dirty="0"/>
              <a:t>Hazard</a:t>
            </a:r>
            <a:r>
              <a:rPr lang="zh-CN" altLang="en-US" sz="5400" dirty="0"/>
              <a:t> </a:t>
            </a:r>
            <a:r>
              <a:rPr lang="en-US" altLang="zh-CN" sz="5400" dirty="0"/>
              <a:t>-</a:t>
            </a:r>
            <a:r>
              <a:rPr lang="zh-CN" altLang="en-US" sz="5400" dirty="0"/>
              <a:t> </a:t>
            </a:r>
            <a:r>
              <a:rPr lang="en-US" altLang="zh-CN" sz="5400" dirty="0"/>
              <a:t>WAW</a:t>
            </a:r>
            <a:endParaRPr lang="en-CN" sz="5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721572-BA8D-75D0-2B56-2FD6368358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/>
              <a:t>Is</a:t>
            </a:r>
            <a:r>
              <a:rPr lang="zh-CN" altLang="en-US" sz="4000" dirty="0"/>
              <a:t> </a:t>
            </a:r>
            <a:r>
              <a:rPr lang="en-US" altLang="zh-CN" sz="4000" dirty="0"/>
              <a:t>it</a:t>
            </a:r>
            <a:r>
              <a:rPr lang="zh-CN" altLang="en-US" sz="4000" dirty="0"/>
              <a:t> </a:t>
            </a:r>
            <a:r>
              <a:rPr lang="en-US" altLang="zh-CN" sz="4000" dirty="0"/>
              <a:t>a</a:t>
            </a:r>
            <a:r>
              <a:rPr lang="zh-CN" altLang="en-US" sz="4000" dirty="0"/>
              <a:t> </a:t>
            </a:r>
            <a:r>
              <a:rPr lang="en-US" altLang="zh-CN" sz="4000" dirty="0"/>
              <a:t>fake</a:t>
            </a:r>
            <a:r>
              <a:rPr lang="zh-CN" altLang="en-US" sz="4000" dirty="0"/>
              <a:t> </a:t>
            </a:r>
            <a:r>
              <a:rPr lang="en-US" altLang="zh-CN" sz="4000" dirty="0"/>
              <a:t>hazard?</a:t>
            </a:r>
            <a:endParaRPr lang="en-CN" sz="4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68C878-C795-890E-2551-81C8A9CFB3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1474F-04F4-744B-8B07-A066A0A4E1E8}" type="slidenum">
              <a:rPr lang="en-CN" smtClean="0"/>
              <a:pPr/>
              <a:t>51</a:t>
            </a:fld>
            <a:endParaRPr lang="en-C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BD14D8C-50C8-CFE7-5ABA-AD5A3858D3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570" y="2988129"/>
            <a:ext cx="3766607" cy="158024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1C8EB58-6436-7FD7-9B0C-BE85838BAFB7}"/>
              </a:ext>
            </a:extLst>
          </p:cNvPr>
          <p:cNvSpPr txBox="1"/>
          <p:nvPr/>
        </p:nvSpPr>
        <p:spPr>
          <a:xfrm>
            <a:off x="6626762" y="3239641"/>
            <a:ext cx="3640740" cy="107721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DIV</a:t>
            </a:r>
            <a:r>
              <a:rPr lang="zh-CN" alt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R1,</a:t>
            </a:r>
            <a:r>
              <a:rPr lang="zh-CN" alt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--,</a:t>
            </a:r>
            <a:r>
              <a:rPr lang="zh-CN" alt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--</a:t>
            </a:r>
          </a:p>
          <a:p>
            <a:r>
              <a:rPr lang="en-US" altLang="zh-CN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SUB</a:t>
            </a:r>
            <a:r>
              <a:rPr lang="zh-CN" alt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R1,</a:t>
            </a:r>
            <a:r>
              <a:rPr lang="zh-CN" alt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--,</a:t>
            </a:r>
            <a:r>
              <a:rPr lang="zh-CN" alt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--</a:t>
            </a:r>
            <a:endParaRPr lang="en-CN" sz="3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3765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D31512-DD15-7770-9831-FBFCFD202C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A0442F-4F68-2DE7-087E-3B93209DC1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324" y="368959"/>
            <a:ext cx="10515600" cy="1325563"/>
          </a:xfrm>
        </p:spPr>
        <p:txBody>
          <a:bodyPr>
            <a:normAutofit/>
          </a:bodyPr>
          <a:lstStyle/>
          <a:p>
            <a:r>
              <a:rPr lang="en-CN" sz="5400" dirty="0"/>
              <a:t>W</a:t>
            </a:r>
            <a:r>
              <a:rPr lang="en-US" altLang="zh-CN" sz="5400" dirty="0"/>
              <a:t>AW</a:t>
            </a:r>
            <a:r>
              <a:rPr lang="zh-CN" altLang="en-US" sz="5400" dirty="0"/>
              <a:t> </a:t>
            </a:r>
            <a:r>
              <a:rPr lang="en-US" altLang="zh-CN" sz="5400" dirty="0"/>
              <a:t>–</a:t>
            </a:r>
            <a:r>
              <a:rPr lang="zh-CN" altLang="en-US" sz="5400" dirty="0"/>
              <a:t> </a:t>
            </a:r>
            <a:r>
              <a:rPr lang="en-US" altLang="zh-CN" sz="5400" dirty="0"/>
              <a:t>Register</a:t>
            </a:r>
            <a:r>
              <a:rPr lang="zh-CN" altLang="en-US" sz="5400" dirty="0"/>
              <a:t> </a:t>
            </a:r>
            <a:r>
              <a:rPr lang="en-US" altLang="zh-CN" sz="5400" dirty="0"/>
              <a:t>Renaming</a:t>
            </a:r>
            <a:endParaRPr lang="en-CN" sz="5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8EB8FD-DC3C-D020-CC27-BEA6A45FB3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9991" y="2114745"/>
            <a:ext cx="5342133" cy="4351338"/>
          </a:xfrm>
        </p:spPr>
        <p:txBody>
          <a:bodyPr>
            <a:normAutofit/>
          </a:bodyPr>
          <a:lstStyle/>
          <a:p>
            <a:r>
              <a:rPr lang="en-US" altLang="zh-CN" sz="4000" dirty="0"/>
              <a:t>Allocate</a:t>
            </a:r>
            <a:r>
              <a:rPr lang="zh-CN" altLang="en-US" sz="4000" dirty="0"/>
              <a:t> </a:t>
            </a:r>
            <a:r>
              <a:rPr lang="en-US" altLang="zh-CN" sz="4000" dirty="0"/>
              <a:t>a</a:t>
            </a:r>
            <a:r>
              <a:rPr lang="zh-CN" altLang="en-US" sz="4000" dirty="0"/>
              <a:t> </a:t>
            </a:r>
            <a:r>
              <a:rPr lang="en-US" altLang="zh-CN" sz="4000" dirty="0"/>
              <a:t>mapping</a:t>
            </a:r>
            <a:r>
              <a:rPr lang="zh-CN" altLang="en-US" sz="4000" dirty="0"/>
              <a:t> </a:t>
            </a:r>
            <a:r>
              <a:rPr lang="en-US" altLang="zh-CN" sz="4000" dirty="0"/>
              <a:t>entry</a:t>
            </a:r>
            <a:r>
              <a:rPr lang="zh-CN" altLang="en-US" sz="4000" dirty="0"/>
              <a:t> </a:t>
            </a:r>
            <a:r>
              <a:rPr lang="en-US" altLang="zh-CN" sz="4000" dirty="0"/>
              <a:t>each</a:t>
            </a:r>
            <a:r>
              <a:rPr lang="zh-CN" altLang="en-US" sz="4000" dirty="0"/>
              <a:t> </a:t>
            </a:r>
            <a:r>
              <a:rPr lang="en-US" altLang="zh-CN" sz="4000" dirty="0"/>
              <a:t>time</a:t>
            </a:r>
          </a:p>
          <a:p>
            <a:pPr lvl="1"/>
            <a:r>
              <a:rPr lang="en-US" altLang="zh-CN" sz="3600" dirty="0"/>
              <a:t>This</a:t>
            </a:r>
            <a:r>
              <a:rPr lang="zh-CN" altLang="en-US" sz="3600" dirty="0"/>
              <a:t> </a:t>
            </a:r>
            <a:r>
              <a:rPr lang="en-US" altLang="zh-CN" sz="3600" dirty="0"/>
              <a:t>is</a:t>
            </a:r>
            <a:r>
              <a:rPr lang="zh-CN" altLang="en-US" sz="3600" dirty="0"/>
              <a:t> </a:t>
            </a:r>
            <a:r>
              <a:rPr lang="en-US" altLang="zh-CN" sz="3600" dirty="0"/>
              <a:t>a</a:t>
            </a:r>
            <a:r>
              <a:rPr lang="zh-CN" altLang="en-US" sz="3600" dirty="0"/>
              <a:t> </a:t>
            </a:r>
            <a:r>
              <a:rPr lang="en-US" altLang="zh-CN" sz="3600" dirty="0"/>
              <a:t>full</a:t>
            </a:r>
            <a:r>
              <a:rPr lang="zh-CN" altLang="en-US" sz="3600" dirty="0"/>
              <a:t> </a:t>
            </a:r>
            <a:r>
              <a:rPr lang="en-US" altLang="zh-CN" sz="3600" dirty="0"/>
              <a:t>delegate</a:t>
            </a:r>
            <a:r>
              <a:rPr lang="zh-CN" altLang="en-US" sz="3600" dirty="0"/>
              <a:t> </a:t>
            </a:r>
            <a:r>
              <a:rPr lang="en-US" altLang="zh-CN" sz="3600" dirty="0"/>
              <a:t>to</a:t>
            </a:r>
            <a:r>
              <a:rPr lang="zh-CN" altLang="en-US" sz="3600" dirty="0"/>
              <a:t> </a:t>
            </a:r>
            <a:r>
              <a:rPr lang="en-US" altLang="zh-CN" sz="3600" dirty="0"/>
              <a:t>the</a:t>
            </a:r>
            <a:r>
              <a:rPr lang="zh-CN" altLang="en-US" sz="3600" dirty="0"/>
              <a:t> </a:t>
            </a:r>
            <a:r>
              <a:rPr lang="en-US" altLang="zh-CN" sz="3600" dirty="0"/>
              <a:t>register</a:t>
            </a:r>
          </a:p>
          <a:p>
            <a:pPr lvl="1"/>
            <a:r>
              <a:rPr lang="en-US" altLang="zh-CN" sz="3600" dirty="0"/>
              <a:t>Further</a:t>
            </a:r>
            <a:r>
              <a:rPr lang="zh-CN" altLang="en-US" sz="3600" dirty="0"/>
              <a:t> </a:t>
            </a:r>
            <a:r>
              <a:rPr lang="en-US" altLang="zh-CN" sz="3600" dirty="0"/>
              <a:t>read</a:t>
            </a:r>
            <a:r>
              <a:rPr lang="zh-CN" altLang="en-US" sz="3600" dirty="0"/>
              <a:t> </a:t>
            </a:r>
            <a:r>
              <a:rPr lang="en-US" altLang="zh-CN" sz="3600" dirty="0"/>
              <a:t>and</a:t>
            </a:r>
            <a:r>
              <a:rPr lang="zh-CN" altLang="en-US" sz="3600" dirty="0"/>
              <a:t> </a:t>
            </a:r>
            <a:r>
              <a:rPr lang="en-US" altLang="zh-CN" sz="3600" dirty="0"/>
              <a:t>write</a:t>
            </a:r>
            <a:r>
              <a:rPr lang="zh-CN" altLang="en-US" sz="3600" dirty="0"/>
              <a:t> </a:t>
            </a:r>
            <a:r>
              <a:rPr lang="en-US" altLang="zh-CN" sz="3600" dirty="0"/>
              <a:t>will</a:t>
            </a:r>
            <a:r>
              <a:rPr lang="zh-CN" altLang="en-US" sz="3600" dirty="0"/>
              <a:t> </a:t>
            </a:r>
            <a:r>
              <a:rPr lang="en-US" altLang="zh-CN" sz="3600" dirty="0"/>
              <a:t>be</a:t>
            </a:r>
            <a:r>
              <a:rPr lang="zh-CN" altLang="en-US" sz="3600" dirty="0"/>
              <a:t> </a:t>
            </a:r>
            <a:r>
              <a:rPr lang="en-US" altLang="zh-CN" sz="3600" dirty="0"/>
              <a:t>redirected</a:t>
            </a:r>
            <a:r>
              <a:rPr lang="zh-CN" altLang="en-US" sz="3600" dirty="0"/>
              <a:t> </a:t>
            </a:r>
            <a:r>
              <a:rPr lang="en-US" altLang="zh-CN" sz="3600" dirty="0"/>
              <a:t>to</a:t>
            </a:r>
            <a:r>
              <a:rPr lang="zh-CN" altLang="en-US" sz="3600" dirty="0"/>
              <a:t> </a:t>
            </a:r>
            <a:r>
              <a:rPr lang="en-US" altLang="zh-CN" sz="3600" dirty="0"/>
              <a:t>this</a:t>
            </a:r>
            <a:r>
              <a:rPr lang="zh-CN" altLang="en-US" sz="3600" dirty="0"/>
              <a:t> </a:t>
            </a:r>
            <a:r>
              <a:rPr lang="en-US" altLang="zh-CN" sz="3600" i="1" dirty="0"/>
              <a:t>mapped</a:t>
            </a:r>
            <a:r>
              <a:rPr lang="zh-CN" altLang="en-US" sz="3600" dirty="0"/>
              <a:t> </a:t>
            </a:r>
            <a:r>
              <a:rPr lang="en-US" altLang="zh-CN" sz="3600" dirty="0"/>
              <a:t>register</a:t>
            </a:r>
          </a:p>
          <a:p>
            <a:pPr lvl="1"/>
            <a:endParaRPr lang="en-CN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D330B5-6D4F-890C-9C67-858F7DE30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1474F-04F4-744B-8B07-A066A0A4E1E8}" type="slidenum">
              <a:rPr lang="en-CN" smtClean="0"/>
              <a:pPr/>
              <a:t>52</a:t>
            </a:fld>
            <a:endParaRPr lang="en-C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39DCCCB-6086-4711-D245-3454F74A3900}"/>
              </a:ext>
            </a:extLst>
          </p:cNvPr>
          <p:cNvSpPr txBox="1"/>
          <p:nvPr/>
        </p:nvSpPr>
        <p:spPr>
          <a:xfrm>
            <a:off x="7383390" y="2114745"/>
            <a:ext cx="4477305" cy="193899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rename_entry</a:t>
            </a:r>
            <a:r>
              <a:rPr lang="zh-CN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zh-CN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alloc_entry</a:t>
            </a:r>
            <a:r>
              <a:rPr lang="en-US" altLang="zh-CN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US" altLang="zh-CN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rename[</a:t>
            </a:r>
            <a:r>
              <a:rPr lang="en-US" altLang="zh-CN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rd</a:t>
            </a:r>
            <a:r>
              <a:rPr lang="en-US" altLang="zh-CN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zh-CN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zh-CN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rename_entry</a:t>
            </a:r>
            <a:endParaRPr lang="en-US" altLang="zh-CN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r1_data</a:t>
            </a:r>
            <a:r>
              <a:rPr lang="zh-CN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zh-CN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data[rename[rs1]]</a:t>
            </a:r>
          </a:p>
          <a:p>
            <a:r>
              <a:rPr lang="en-US" altLang="zh-CN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++use[rename[rs1]]</a:t>
            </a:r>
          </a:p>
          <a:p>
            <a:r>
              <a:rPr lang="en-US" altLang="zh-CN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r2_data</a:t>
            </a:r>
            <a:r>
              <a:rPr lang="zh-CN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zh-CN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data[rename[rs2]]</a:t>
            </a:r>
          </a:p>
          <a:p>
            <a:r>
              <a:rPr lang="en-US" altLang="zh-CN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++use[rename[rs2]]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F601EC4-44BA-6948-6CDB-38B195A83A8C}"/>
              </a:ext>
            </a:extLst>
          </p:cNvPr>
          <p:cNvSpPr/>
          <p:nvPr/>
        </p:nvSpPr>
        <p:spPr>
          <a:xfrm>
            <a:off x="5666461" y="2298163"/>
            <a:ext cx="1044607" cy="47830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/>
              <a:t>IF</a:t>
            </a:r>
            <a:endParaRPr lang="en-CN" sz="28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43F967-4DD5-C304-5DC6-1664B3644C7B}"/>
              </a:ext>
            </a:extLst>
          </p:cNvPr>
          <p:cNvSpPr/>
          <p:nvPr/>
        </p:nvSpPr>
        <p:spPr>
          <a:xfrm>
            <a:off x="5666461" y="3131357"/>
            <a:ext cx="1044607" cy="47830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/>
              <a:t>ID</a:t>
            </a:r>
            <a:endParaRPr lang="en-CN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5611815-DA87-EC62-13E0-E1C3AC1AF476}"/>
              </a:ext>
            </a:extLst>
          </p:cNvPr>
          <p:cNvSpPr/>
          <p:nvPr/>
        </p:nvSpPr>
        <p:spPr>
          <a:xfrm>
            <a:off x="5666461" y="3898363"/>
            <a:ext cx="1044607" cy="47830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/>
              <a:t>EX</a:t>
            </a:r>
            <a:endParaRPr lang="en-CN" sz="28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83AB189-2632-E784-630E-032A55C05C00}"/>
              </a:ext>
            </a:extLst>
          </p:cNvPr>
          <p:cNvSpPr/>
          <p:nvPr/>
        </p:nvSpPr>
        <p:spPr>
          <a:xfrm>
            <a:off x="5666461" y="4676123"/>
            <a:ext cx="1044607" cy="47830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/>
              <a:t>MA</a:t>
            </a:r>
            <a:endParaRPr lang="en-CN" sz="28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4882486-6E46-4D3A-3D34-20660ADAB731}"/>
              </a:ext>
            </a:extLst>
          </p:cNvPr>
          <p:cNvSpPr/>
          <p:nvPr/>
        </p:nvSpPr>
        <p:spPr>
          <a:xfrm>
            <a:off x="5666461" y="5432375"/>
            <a:ext cx="1044607" cy="47830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/>
              <a:t>WB</a:t>
            </a:r>
            <a:endParaRPr lang="en-CN" sz="2800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C2D734E-AD15-D64E-FCA8-42FACDA5A6E0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>
            <a:off x="6188765" y="2776465"/>
            <a:ext cx="0" cy="3548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29C61D6-1668-FE54-24E2-D0F1A09E7128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>
            <a:off x="6188765" y="3609659"/>
            <a:ext cx="0" cy="28870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9B7E1B1-7337-869D-8945-559B2C5DE7C9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>
            <a:off x="6188765" y="4376665"/>
            <a:ext cx="0" cy="29945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6F4233D-3E55-54DF-B457-F121DE5BEF5D}"/>
              </a:ext>
            </a:extLst>
          </p:cNvPr>
          <p:cNvCxnSpPr>
            <a:cxnSpLocks/>
            <a:stCxn id="9" idx="2"/>
            <a:endCxn id="10" idx="0"/>
          </p:cNvCxnSpPr>
          <p:nvPr/>
        </p:nvCxnSpPr>
        <p:spPr>
          <a:xfrm>
            <a:off x="6188765" y="5154425"/>
            <a:ext cx="0" cy="27795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B1AD7AE-1A7A-1B40-BF0E-8D40457CEF6B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6711068" y="2163226"/>
            <a:ext cx="672323" cy="120728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5008CED-3687-CF94-D237-0D8D9A5D371B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6711068" y="3370508"/>
            <a:ext cx="672321" cy="68322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C630E4A1-571C-5BA6-2D8F-556C2FDE2900}"/>
              </a:ext>
            </a:extLst>
          </p:cNvPr>
          <p:cNvSpPr txBox="1"/>
          <p:nvPr/>
        </p:nvSpPr>
        <p:spPr>
          <a:xfrm>
            <a:off x="7383391" y="4745380"/>
            <a:ext cx="4477304" cy="13234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data[</a:t>
            </a:r>
            <a:r>
              <a:rPr lang="en-US" altLang="zh-CN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rename_entry</a:t>
            </a:r>
            <a:r>
              <a:rPr lang="en-US" altLang="zh-CN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zh-CN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zh-CN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result</a:t>
            </a:r>
          </a:p>
          <a:p>
            <a:r>
              <a:rPr lang="en-US" altLang="zh-CN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zh-CN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use[</a:t>
            </a:r>
            <a:r>
              <a:rPr lang="en-US" altLang="zh-CN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rename_entry</a:t>
            </a:r>
            <a:r>
              <a:rPr lang="en-US" altLang="zh-CN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zh-CN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==</a:t>
            </a:r>
            <a:r>
              <a:rPr lang="zh-CN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zh-CN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zh-CN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zh-CN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dealloc</a:t>
            </a:r>
            <a:r>
              <a:rPr lang="en-US" altLang="zh-CN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rename_entry</a:t>
            </a:r>
            <a:r>
              <a:rPr lang="en-US" altLang="zh-CN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en-US" altLang="zh-CN" sz="2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zh-CN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CN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2A8007A-A8C4-9164-0D64-271DC6FC5957}"/>
              </a:ext>
            </a:extLst>
          </p:cNvPr>
          <p:cNvCxnSpPr>
            <a:cxnSpLocks/>
            <a:stCxn id="10" idx="3"/>
          </p:cNvCxnSpPr>
          <p:nvPr/>
        </p:nvCxnSpPr>
        <p:spPr>
          <a:xfrm flipV="1">
            <a:off x="6711068" y="4793861"/>
            <a:ext cx="672323" cy="87766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1BD412A-7110-B226-EAB2-25927F1C8CE3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6711068" y="5671526"/>
            <a:ext cx="672323" cy="37809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153031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F4AFCC-9E96-2B89-42AE-2DE398A783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678" y="411084"/>
            <a:ext cx="10515600" cy="1325563"/>
          </a:xfrm>
        </p:spPr>
        <p:txBody>
          <a:bodyPr>
            <a:normAutofit/>
          </a:bodyPr>
          <a:lstStyle/>
          <a:p>
            <a:r>
              <a:rPr lang="en-CN" sz="5400" dirty="0"/>
              <a:t>W</a:t>
            </a:r>
            <a:r>
              <a:rPr lang="en-US" altLang="zh-CN" sz="5400" dirty="0"/>
              <a:t>AW</a:t>
            </a:r>
            <a:r>
              <a:rPr lang="zh-CN" altLang="en-US" sz="5400" dirty="0"/>
              <a:t> </a:t>
            </a:r>
            <a:r>
              <a:rPr lang="en-US" altLang="zh-CN" sz="5400" dirty="0"/>
              <a:t>–</a:t>
            </a:r>
            <a:r>
              <a:rPr lang="zh-CN" altLang="en-US" sz="5400" dirty="0"/>
              <a:t> </a:t>
            </a:r>
            <a:r>
              <a:rPr lang="en-US" altLang="zh-CN" sz="5400" dirty="0"/>
              <a:t>Register</a:t>
            </a:r>
            <a:r>
              <a:rPr lang="zh-CN" altLang="en-US" sz="5400" dirty="0"/>
              <a:t> </a:t>
            </a:r>
            <a:r>
              <a:rPr lang="en-US" altLang="zh-CN" sz="5400" dirty="0"/>
              <a:t>Renaming</a:t>
            </a:r>
            <a:endParaRPr lang="en-CN" sz="5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2A49CA-39AB-BB91-D580-2DF5327CC2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4482" y="2095578"/>
            <a:ext cx="4034128" cy="4351338"/>
          </a:xfrm>
        </p:spPr>
        <p:txBody>
          <a:bodyPr>
            <a:normAutofit/>
          </a:bodyPr>
          <a:lstStyle/>
          <a:p>
            <a:r>
              <a:rPr lang="en-US" altLang="zh-CN" sz="4000" dirty="0"/>
              <a:t>Program</a:t>
            </a:r>
          </a:p>
          <a:p>
            <a:pPr lvl="1"/>
            <a:r>
              <a:rPr lang="en-US" altLang="zh-CN" sz="3600" dirty="0"/>
              <a:t>Algorithm</a:t>
            </a:r>
          </a:p>
          <a:p>
            <a:pPr lvl="1"/>
            <a:r>
              <a:rPr lang="en-US" altLang="zh-CN" sz="3600" dirty="0"/>
              <a:t>Data</a:t>
            </a:r>
            <a:r>
              <a:rPr lang="zh-CN" altLang="en-US" sz="3600" dirty="0"/>
              <a:t> </a:t>
            </a:r>
            <a:r>
              <a:rPr lang="en-US" altLang="zh-CN" sz="3600" dirty="0"/>
              <a:t>structure</a:t>
            </a:r>
          </a:p>
          <a:p>
            <a:r>
              <a:rPr lang="en-US" altLang="zh-CN" sz="4000" dirty="0"/>
              <a:t>Architecture</a:t>
            </a:r>
          </a:p>
          <a:p>
            <a:pPr lvl="1"/>
            <a:r>
              <a:rPr lang="en-US" altLang="zh-CN" sz="3600" dirty="0"/>
              <a:t>Pipeline</a:t>
            </a:r>
            <a:r>
              <a:rPr lang="zh-CN" altLang="en-US" sz="3600" dirty="0"/>
              <a:t> </a:t>
            </a:r>
            <a:r>
              <a:rPr lang="en-US" altLang="zh-CN" sz="3600" dirty="0"/>
              <a:t>logic</a:t>
            </a:r>
          </a:p>
          <a:p>
            <a:pPr lvl="1"/>
            <a:r>
              <a:rPr lang="en-US" altLang="zh-CN" sz="3600" dirty="0"/>
              <a:t>Bookkeeping</a:t>
            </a:r>
            <a:endParaRPr lang="en-CN" sz="3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16276C-4072-D3D8-766E-F9A84E11C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1474F-04F4-744B-8B07-A066A0A4E1E8}" type="slidenum">
              <a:rPr lang="en-CN" smtClean="0"/>
              <a:pPr/>
              <a:t>53</a:t>
            </a:fld>
            <a:endParaRPr lang="en-C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D6CC1A6-008D-4436-EF2F-D33412BF612C}"/>
              </a:ext>
            </a:extLst>
          </p:cNvPr>
          <p:cNvSpPr txBox="1"/>
          <p:nvPr/>
        </p:nvSpPr>
        <p:spPr>
          <a:xfrm>
            <a:off x="7383390" y="2114745"/>
            <a:ext cx="4477305" cy="193899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rename_entry</a:t>
            </a:r>
            <a:r>
              <a:rPr lang="zh-CN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zh-CN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alloc_entry</a:t>
            </a:r>
            <a:r>
              <a:rPr lang="en-US" altLang="zh-CN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US" altLang="zh-CN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rename[</a:t>
            </a:r>
            <a:r>
              <a:rPr lang="en-US" altLang="zh-CN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rd</a:t>
            </a:r>
            <a:r>
              <a:rPr lang="en-US" altLang="zh-CN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zh-CN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zh-CN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rename_entry</a:t>
            </a:r>
            <a:endParaRPr lang="en-US" altLang="zh-CN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r1_data</a:t>
            </a:r>
            <a:r>
              <a:rPr lang="zh-CN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zh-CN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data[rename[rs1]]</a:t>
            </a:r>
          </a:p>
          <a:p>
            <a:r>
              <a:rPr lang="en-US" altLang="zh-CN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++use[rename[rs1]]</a:t>
            </a:r>
          </a:p>
          <a:p>
            <a:r>
              <a:rPr lang="en-US" altLang="zh-CN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r2_data</a:t>
            </a:r>
            <a:r>
              <a:rPr lang="zh-CN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zh-CN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data[rename[rs2]]</a:t>
            </a:r>
          </a:p>
          <a:p>
            <a:r>
              <a:rPr lang="en-US" altLang="zh-CN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++use[rename[rs2]]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860EE41-7DDB-9820-DF82-A86AC415713C}"/>
              </a:ext>
            </a:extLst>
          </p:cNvPr>
          <p:cNvSpPr/>
          <p:nvPr/>
        </p:nvSpPr>
        <p:spPr>
          <a:xfrm>
            <a:off x="5666461" y="2298163"/>
            <a:ext cx="1044607" cy="47830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/>
              <a:t>IF</a:t>
            </a:r>
            <a:endParaRPr lang="en-CN" sz="28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2DEA8F4-9096-D387-5C77-51341B928124}"/>
              </a:ext>
            </a:extLst>
          </p:cNvPr>
          <p:cNvSpPr/>
          <p:nvPr/>
        </p:nvSpPr>
        <p:spPr>
          <a:xfrm>
            <a:off x="5666461" y="3131357"/>
            <a:ext cx="1044607" cy="47830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/>
              <a:t>ID</a:t>
            </a:r>
            <a:endParaRPr lang="en-CN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963B39A-F9CB-2AC6-B789-E3ABE83E11EE}"/>
              </a:ext>
            </a:extLst>
          </p:cNvPr>
          <p:cNvSpPr/>
          <p:nvPr/>
        </p:nvSpPr>
        <p:spPr>
          <a:xfrm>
            <a:off x="5666461" y="3898363"/>
            <a:ext cx="1044607" cy="47830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/>
              <a:t>EX</a:t>
            </a:r>
            <a:endParaRPr lang="en-CN" sz="28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4F23B0C-76D2-3142-8C6E-7D139D190322}"/>
              </a:ext>
            </a:extLst>
          </p:cNvPr>
          <p:cNvSpPr/>
          <p:nvPr/>
        </p:nvSpPr>
        <p:spPr>
          <a:xfrm>
            <a:off x="5666461" y="4676123"/>
            <a:ext cx="1044607" cy="47830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/>
              <a:t>MA</a:t>
            </a:r>
            <a:endParaRPr lang="en-CN" sz="28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036CFB0-AD01-ECD3-5DD7-E439AAACF0BD}"/>
              </a:ext>
            </a:extLst>
          </p:cNvPr>
          <p:cNvSpPr/>
          <p:nvPr/>
        </p:nvSpPr>
        <p:spPr>
          <a:xfrm>
            <a:off x="5666461" y="5432375"/>
            <a:ext cx="1044607" cy="47830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/>
              <a:t>WB</a:t>
            </a:r>
            <a:endParaRPr lang="en-CN" sz="2800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35C6A49-931E-F8C1-9648-28732F625C36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>
            <a:off x="6188765" y="2776465"/>
            <a:ext cx="0" cy="3548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CBAA91F-9BFC-FC15-E199-D972097535CE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>
            <a:off x="6188765" y="3609659"/>
            <a:ext cx="0" cy="28870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FC4A222-0A83-CC18-DF8C-1A4134852609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>
            <a:off x="6188765" y="4376665"/>
            <a:ext cx="0" cy="29945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6A521F9-4053-7839-59E3-A79D7FF8F647}"/>
              </a:ext>
            </a:extLst>
          </p:cNvPr>
          <p:cNvCxnSpPr>
            <a:cxnSpLocks/>
            <a:stCxn id="9" idx="2"/>
            <a:endCxn id="10" idx="0"/>
          </p:cNvCxnSpPr>
          <p:nvPr/>
        </p:nvCxnSpPr>
        <p:spPr>
          <a:xfrm>
            <a:off x="6188765" y="5154425"/>
            <a:ext cx="0" cy="27795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0FFEF70-3C18-E2A2-7E64-A295736EF81E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6711068" y="2163226"/>
            <a:ext cx="672323" cy="120728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14AEEBB-25F1-4897-9052-1553A6E7287E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6711068" y="3370508"/>
            <a:ext cx="672321" cy="68322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215ABB13-61B3-40E5-A2E1-F99B635CEA53}"/>
              </a:ext>
            </a:extLst>
          </p:cNvPr>
          <p:cNvSpPr txBox="1"/>
          <p:nvPr/>
        </p:nvSpPr>
        <p:spPr>
          <a:xfrm>
            <a:off x="7383391" y="4745380"/>
            <a:ext cx="4477304" cy="13234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data[</a:t>
            </a:r>
            <a:r>
              <a:rPr lang="en-US" altLang="zh-CN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rename_entry</a:t>
            </a:r>
            <a:r>
              <a:rPr lang="en-US" altLang="zh-CN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zh-CN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zh-CN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result</a:t>
            </a:r>
          </a:p>
          <a:p>
            <a:r>
              <a:rPr lang="en-US" altLang="zh-CN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zh-CN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use[</a:t>
            </a:r>
            <a:r>
              <a:rPr lang="en-US" altLang="zh-CN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rename_entry</a:t>
            </a:r>
            <a:r>
              <a:rPr lang="en-US" altLang="zh-CN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zh-CN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==</a:t>
            </a:r>
            <a:r>
              <a:rPr lang="zh-CN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zh-CN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zh-CN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zh-CN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dealloc</a:t>
            </a:r>
            <a:r>
              <a:rPr lang="en-US" altLang="zh-CN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rename_entry</a:t>
            </a:r>
            <a:r>
              <a:rPr lang="en-US" altLang="zh-CN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en-US" altLang="zh-CN" sz="2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zh-CN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CN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6987C14-72E0-1ECE-8F9C-3E5691D33727}"/>
              </a:ext>
            </a:extLst>
          </p:cNvPr>
          <p:cNvCxnSpPr>
            <a:cxnSpLocks/>
            <a:stCxn id="10" idx="3"/>
          </p:cNvCxnSpPr>
          <p:nvPr/>
        </p:nvCxnSpPr>
        <p:spPr>
          <a:xfrm flipV="1">
            <a:off x="6711068" y="4793861"/>
            <a:ext cx="672323" cy="87766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299F357-0E42-9393-1E12-A3C5D0EEE660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6711068" y="5671526"/>
            <a:ext cx="672323" cy="37809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59012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57681-F37A-CB99-AB9C-3567CB849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393" y="265888"/>
            <a:ext cx="11467214" cy="939135"/>
          </a:xfrm>
        </p:spPr>
        <p:txBody>
          <a:bodyPr/>
          <a:lstStyle/>
          <a:p>
            <a:r>
              <a:rPr lang="en-CN" dirty="0"/>
              <a:t>Quantitative</a:t>
            </a:r>
            <a:r>
              <a:rPr lang="zh-CN" altLang="en-US" dirty="0"/>
              <a:t> </a:t>
            </a:r>
            <a:r>
              <a:rPr lang="en-US" altLang="zh-CN" dirty="0"/>
              <a:t>Approach</a:t>
            </a:r>
            <a:r>
              <a:rPr lang="zh-CN" altLang="en-US" dirty="0"/>
              <a:t> </a:t>
            </a:r>
            <a:r>
              <a:rPr lang="en-US" altLang="zh-CN" dirty="0"/>
              <a:t>1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Program</a:t>
            </a:r>
            <a:r>
              <a:rPr lang="zh-CN" altLang="en-US" dirty="0"/>
              <a:t> </a:t>
            </a:r>
            <a:r>
              <a:rPr lang="en-US" altLang="zh-CN" dirty="0"/>
              <a:t>Exec.</a:t>
            </a:r>
            <a:r>
              <a:rPr lang="zh-CN" altLang="en-US" dirty="0"/>
              <a:t> </a:t>
            </a:r>
            <a:r>
              <a:rPr lang="en-US" altLang="zh-CN" dirty="0"/>
              <a:t>Time</a:t>
            </a:r>
            <a:endParaRPr lang="en-C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9E4ECD-9CAF-5575-4AC2-4EE972664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72EA14-2A07-A74E-AF7D-431CD4FC2107}" type="slidenum">
              <a:rPr lang="en-CN" smtClean="0"/>
              <a:t>6</a:t>
            </a:fld>
            <a:endParaRPr lang="en-C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F48C98-AFD5-CF09-19AC-08084648C111}"/>
              </a:ext>
            </a:extLst>
          </p:cNvPr>
          <p:cNvSpPr txBox="1"/>
          <p:nvPr/>
        </p:nvSpPr>
        <p:spPr>
          <a:xfrm>
            <a:off x="568562" y="2717869"/>
            <a:ext cx="116234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/>
              <a:t>Execution</a:t>
            </a:r>
            <a:r>
              <a:rPr lang="zh-CN" altLang="en-US" sz="3600" b="1" dirty="0"/>
              <a:t> </a:t>
            </a:r>
            <a:r>
              <a:rPr lang="en-US" altLang="zh-CN" sz="3600" b="1" dirty="0"/>
              <a:t>Time</a:t>
            </a:r>
            <a:r>
              <a:rPr lang="zh-CN" altLang="en-US" sz="3600" b="1" dirty="0"/>
              <a:t> </a:t>
            </a:r>
            <a:r>
              <a:rPr lang="en-US" altLang="zh-CN" sz="3600" b="1" dirty="0"/>
              <a:t>=</a:t>
            </a:r>
            <a:r>
              <a:rPr lang="zh-CN" altLang="en-US" sz="3600" b="1" dirty="0"/>
              <a:t> </a:t>
            </a:r>
            <a:r>
              <a:rPr lang="en-US" altLang="zh-CN" sz="3600" b="1" dirty="0"/>
              <a:t>#Instructions</a:t>
            </a:r>
            <a:r>
              <a:rPr lang="zh-CN" altLang="en-US" sz="3600" b="1" dirty="0"/>
              <a:t> </a:t>
            </a:r>
            <a:r>
              <a:rPr lang="en-US" altLang="zh-CN" sz="3600" b="1" dirty="0"/>
              <a:t>×</a:t>
            </a:r>
            <a:r>
              <a:rPr lang="zh-CN" altLang="en-US" sz="3600" b="1" dirty="0"/>
              <a:t> </a:t>
            </a:r>
            <a:r>
              <a:rPr lang="en-US" altLang="zh-CN" sz="3600" b="1" dirty="0"/>
              <a:t>(Time</a:t>
            </a:r>
            <a:r>
              <a:rPr lang="zh-CN" altLang="en-US" sz="3600" b="1" dirty="0"/>
              <a:t> </a:t>
            </a:r>
            <a:r>
              <a:rPr lang="en-US" altLang="zh-CN" sz="3600" b="1" dirty="0"/>
              <a:t>per</a:t>
            </a:r>
            <a:r>
              <a:rPr lang="zh-CN" altLang="en-US" sz="3600" b="1" dirty="0"/>
              <a:t> </a:t>
            </a:r>
            <a:r>
              <a:rPr lang="en-US" altLang="zh-CN" sz="3600" b="1" dirty="0"/>
              <a:t>Instruction)</a:t>
            </a:r>
            <a:endParaRPr lang="en-CN" sz="36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89115B-1AA3-39EE-EAEB-32C9C05B53DD}"/>
              </a:ext>
            </a:extLst>
          </p:cNvPr>
          <p:cNvSpPr txBox="1"/>
          <p:nvPr/>
        </p:nvSpPr>
        <p:spPr>
          <a:xfrm>
            <a:off x="568562" y="2016717"/>
            <a:ext cx="113273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/>
              <a:t>Execution</a:t>
            </a:r>
            <a:r>
              <a:rPr lang="zh-CN" altLang="en-US" sz="3600" b="1" dirty="0"/>
              <a:t> </a:t>
            </a:r>
            <a:r>
              <a:rPr lang="en-US" altLang="zh-CN" sz="3600" b="1" dirty="0"/>
              <a:t>Time</a:t>
            </a:r>
            <a:r>
              <a:rPr lang="zh-CN" altLang="en-US" sz="3600" b="1" dirty="0"/>
              <a:t> </a:t>
            </a:r>
            <a:r>
              <a:rPr lang="en-US" altLang="zh-CN" sz="3600" b="1" dirty="0"/>
              <a:t>=</a:t>
            </a:r>
            <a:r>
              <a:rPr lang="zh-CN" altLang="en-US" sz="3600" b="1" dirty="0"/>
              <a:t> </a:t>
            </a:r>
            <a:r>
              <a:rPr lang="en-US" altLang="zh-CN" sz="3600" b="1" dirty="0"/>
              <a:t>Amount-of-work</a:t>
            </a:r>
            <a:r>
              <a:rPr lang="zh-CN" altLang="en-US" sz="3600" b="1" dirty="0"/>
              <a:t> </a:t>
            </a:r>
            <a:r>
              <a:rPr lang="en-US" altLang="zh-CN" sz="3600" b="1" dirty="0"/>
              <a:t>/</a:t>
            </a:r>
            <a:r>
              <a:rPr lang="zh-CN" altLang="en-US" sz="3600" b="1" dirty="0"/>
              <a:t> </a:t>
            </a:r>
            <a:r>
              <a:rPr lang="en-US" altLang="zh-CN" sz="3600" b="1" dirty="0"/>
              <a:t>Computing</a:t>
            </a:r>
            <a:r>
              <a:rPr lang="zh-CN" altLang="en-US" sz="3600" b="1" dirty="0"/>
              <a:t> </a:t>
            </a:r>
            <a:r>
              <a:rPr lang="en-US" altLang="zh-CN" sz="3600" b="1" dirty="0"/>
              <a:t>Power</a:t>
            </a:r>
            <a:endParaRPr lang="en-CN" sz="3600" b="1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7E2F54B-B644-CA2F-EAEF-17A01117C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9478" y="1277778"/>
            <a:ext cx="5232864" cy="743403"/>
          </a:xfrm>
        </p:spPr>
        <p:txBody>
          <a:bodyPr>
            <a:normAutofit/>
          </a:bodyPr>
          <a:lstStyle/>
          <a:p>
            <a:r>
              <a:rPr lang="en-US" altLang="zh-CN" sz="4000" dirty="0"/>
              <a:t>Where</a:t>
            </a:r>
            <a:r>
              <a:rPr lang="zh-CN" altLang="en-US" sz="4000" dirty="0"/>
              <a:t> </a:t>
            </a:r>
            <a:r>
              <a:rPr lang="en-US" altLang="zh-CN" sz="4000" dirty="0"/>
              <a:t>does</a:t>
            </a:r>
            <a:r>
              <a:rPr lang="zh-CN" altLang="en-US" sz="4000" dirty="0"/>
              <a:t> </a:t>
            </a:r>
            <a:r>
              <a:rPr lang="en-US" altLang="zh-CN" sz="4000" dirty="0"/>
              <a:t>time</a:t>
            </a:r>
            <a:r>
              <a:rPr lang="zh-CN" altLang="en-US" sz="4000" dirty="0"/>
              <a:t> </a:t>
            </a:r>
            <a:r>
              <a:rPr lang="en-US" altLang="zh-CN" sz="4000" dirty="0"/>
              <a:t>go?</a:t>
            </a:r>
            <a:endParaRPr lang="en-CN" sz="4000" dirty="0"/>
          </a:p>
        </p:txBody>
      </p:sp>
      <p:sp>
        <p:nvSpPr>
          <p:cNvPr id="10" name="Content Placeholder 8">
            <a:extLst>
              <a:ext uri="{FF2B5EF4-FFF2-40B4-BE49-F238E27FC236}">
                <a16:creationId xmlns:a16="http://schemas.microsoft.com/office/drawing/2014/main" id="{D666ACEB-BE5E-A659-9451-3386CB7CA432}"/>
              </a:ext>
            </a:extLst>
          </p:cNvPr>
          <p:cNvSpPr txBox="1">
            <a:spLocks/>
          </p:cNvSpPr>
          <p:nvPr/>
        </p:nvSpPr>
        <p:spPr>
          <a:xfrm>
            <a:off x="449478" y="3513624"/>
            <a:ext cx="10000807" cy="7434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4000" dirty="0"/>
              <a:t>But,</a:t>
            </a:r>
            <a:r>
              <a:rPr lang="zh-CN" altLang="en-US" sz="4000" dirty="0"/>
              <a:t> </a:t>
            </a:r>
            <a:r>
              <a:rPr lang="en-US" altLang="zh-CN" sz="4000" dirty="0"/>
              <a:t>it</a:t>
            </a:r>
            <a:r>
              <a:rPr lang="zh-CN" altLang="en-US" sz="4000" dirty="0"/>
              <a:t> </a:t>
            </a:r>
            <a:r>
              <a:rPr lang="en-US" altLang="zh-CN" sz="4000" dirty="0"/>
              <a:t>sounds</a:t>
            </a:r>
            <a:r>
              <a:rPr lang="zh-CN" altLang="en-US" sz="4000" dirty="0"/>
              <a:t> </a:t>
            </a:r>
            <a:r>
              <a:rPr lang="en-US" altLang="zh-CN" sz="4000" dirty="0"/>
              <a:t>like</a:t>
            </a:r>
            <a:r>
              <a:rPr lang="zh-CN" altLang="en-US" sz="4000" dirty="0"/>
              <a:t> </a:t>
            </a:r>
            <a:r>
              <a:rPr lang="en-US" altLang="zh-CN" sz="4000" dirty="0"/>
              <a:t>a</a:t>
            </a:r>
            <a:r>
              <a:rPr lang="zh-CN" altLang="en-US" sz="4000" dirty="0"/>
              <a:t> </a:t>
            </a:r>
            <a:r>
              <a:rPr lang="en-US" altLang="zh-CN" sz="4000" dirty="0"/>
              <a:t>correct</a:t>
            </a:r>
            <a:r>
              <a:rPr lang="zh-CN" altLang="en-US" sz="4000" dirty="0"/>
              <a:t> </a:t>
            </a:r>
            <a:r>
              <a:rPr lang="en-US" altLang="zh-CN" sz="4000" dirty="0"/>
              <a:t>non-sense!</a:t>
            </a:r>
            <a:endParaRPr lang="en-CN" sz="4000" dirty="0"/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EF4F851D-4B69-EA1C-D32A-88DB8B177670}"/>
              </a:ext>
            </a:extLst>
          </p:cNvPr>
          <p:cNvSpPr txBox="1">
            <a:spLocks/>
          </p:cNvSpPr>
          <p:nvPr/>
        </p:nvSpPr>
        <p:spPr>
          <a:xfrm>
            <a:off x="449478" y="4735901"/>
            <a:ext cx="10000807" cy="13178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4000" dirty="0"/>
              <a:t>What</a:t>
            </a:r>
            <a:r>
              <a:rPr lang="zh-CN" altLang="en-US" sz="4000" dirty="0"/>
              <a:t> </a:t>
            </a:r>
            <a:r>
              <a:rPr lang="en-US" altLang="zh-CN" sz="4000" dirty="0"/>
              <a:t>insight</a:t>
            </a:r>
            <a:r>
              <a:rPr lang="zh-CN" altLang="en-US" sz="4000" dirty="0"/>
              <a:t> </a:t>
            </a:r>
            <a:r>
              <a:rPr lang="en-US" altLang="zh-CN" sz="4000" dirty="0"/>
              <a:t>does</a:t>
            </a:r>
            <a:r>
              <a:rPr lang="zh-CN" altLang="en-US" sz="4000" dirty="0"/>
              <a:t> </a:t>
            </a:r>
            <a:r>
              <a:rPr lang="en-US" altLang="zh-CN" sz="4000" dirty="0"/>
              <a:t>it</a:t>
            </a:r>
            <a:r>
              <a:rPr lang="zh-CN" altLang="en-US" sz="4000" dirty="0"/>
              <a:t> </a:t>
            </a:r>
            <a:r>
              <a:rPr lang="en-US" altLang="zh-CN" sz="4000" dirty="0"/>
              <a:t>reveal?</a:t>
            </a:r>
          </a:p>
          <a:p>
            <a:pPr lvl="1"/>
            <a:r>
              <a:rPr lang="en-US" altLang="zh-CN" sz="3600" dirty="0"/>
              <a:t>RISC</a:t>
            </a:r>
            <a:r>
              <a:rPr lang="zh-CN" altLang="en-US" sz="3600" dirty="0"/>
              <a:t> </a:t>
            </a:r>
            <a:r>
              <a:rPr lang="en-US" altLang="zh-CN" sz="3600" dirty="0" err="1"/>
              <a:t>v.s</a:t>
            </a:r>
            <a:r>
              <a:rPr lang="en-US" altLang="zh-CN" sz="3600" dirty="0"/>
              <a:t>.</a:t>
            </a:r>
            <a:r>
              <a:rPr lang="zh-CN" altLang="en-US" sz="3600" dirty="0"/>
              <a:t> </a:t>
            </a:r>
            <a:r>
              <a:rPr lang="en-US" altLang="zh-CN" sz="3600" dirty="0"/>
              <a:t>CISC</a:t>
            </a:r>
            <a:endParaRPr lang="en-CN" sz="3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52FA55-5630-F872-5F46-BE98F470C72D}"/>
              </a:ext>
            </a:extLst>
          </p:cNvPr>
          <p:cNvSpPr txBox="1"/>
          <p:nvPr/>
        </p:nvSpPr>
        <p:spPr>
          <a:xfrm>
            <a:off x="936862" y="4049823"/>
            <a:ext cx="12304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/>
              <a:t>t=s/v</a:t>
            </a:r>
            <a:endParaRPr lang="en-CN" sz="36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01E79C2-0BEE-8F63-9535-ADBAA610A488}"/>
              </a:ext>
            </a:extLst>
          </p:cNvPr>
          <p:cNvSpPr txBox="1"/>
          <p:nvPr/>
        </p:nvSpPr>
        <p:spPr>
          <a:xfrm>
            <a:off x="2212445" y="4049823"/>
            <a:ext cx="10615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/>
              <a:t>s=tv</a:t>
            </a:r>
            <a:endParaRPr lang="en-CN" sz="3600" b="1" dirty="0"/>
          </a:p>
        </p:txBody>
      </p:sp>
    </p:spTree>
    <p:extLst>
      <p:ext uri="{BB962C8B-B14F-4D97-AF65-F5344CB8AC3E}">
        <p14:creationId xmlns:p14="http://schemas.microsoft.com/office/powerpoint/2010/main" val="2383272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0" grpId="0"/>
      <p:bldP spid="11" grpId="0"/>
      <p:bldP spid="3" grpId="0"/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02C308-053A-226B-109C-4E81CC1A80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5AFBC-973E-DA49-172F-406ED30B34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393" y="265888"/>
            <a:ext cx="11467214" cy="939135"/>
          </a:xfrm>
        </p:spPr>
        <p:txBody>
          <a:bodyPr/>
          <a:lstStyle/>
          <a:p>
            <a:r>
              <a:rPr lang="en-CN" dirty="0"/>
              <a:t>Quantitative</a:t>
            </a:r>
            <a:r>
              <a:rPr lang="zh-CN" altLang="en-US" dirty="0"/>
              <a:t> </a:t>
            </a:r>
            <a:r>
              <a:rPr lang="en-US" altLang="zh-CN" dirty="0"/>
              <a:t>Approach</a:t>
            </a:r>
            <a:r>
              <a:rPr lang="zh-CN" altLang="en-US" dirty="0"/>
              <a:t> </a:t>
            </a:r>
            <a:r>
              <a:rPr lang="en-US" altLang="zh-CN" dirty="0"/>
              <a:t>1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Program</a:t>
            </a:r>
            <a:r>
              <a:rPr lang="zh-CN" altLang="en-US" dirty="0"/>
              <a:t> </a:t>
            </a:r>
            <a:r>
              <a:rPr lang="en-US" altLang="zh-CN" dirty="0"/>
              <a:t>Exec.</a:t>
            </a:r>
            <a:r>
              <a:rPr lang="zh-CN" altLang="en-US" dirty="0"/>
              <a:t> </a:t>
            </a:r>
            <a:r>
              <a:rPr lang="en-US" altLang="zh-CN" dirty="0"/>
              <a:t>Time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B9A39C-1AD3-A8B9-EE70-29B8C898D3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828611"/>
            <a:ext cx="10515600" cy="2927074"/>
          </a:xfrm>
        </p:spPr>
        <p:txBody>
          <a:bodyPr>
            <a:normAutofit/>
          </a:bodyPr>
          <a:lstStyle/>
          <a:p>
            <a:r>
              <a:rPr lang="en-US" altLang="zh-CN" sz="3600" b="1" dirty="0"/>
              <a:t>#instructions</a:t>
            </a:r>
          </a:p>
          <a:p>
            <a:pPr lvl="1"/>
            <a:r>
              <a:rPr lang="en-US" altLang="zh-CN" sz="3200" i="1" dirty="0"/>
              <a:t>Faithfully</a:t>
            </a:r>
            <a:r>
              <a:rPr lang="zh-CN" altLang="en-US" sz="3200" dirty="0"/>
              <a:t> </a:t>
            </a:r>
            <a:r>
              <a:rPr lang="en-US" altLang="zh-CN" sz="3200" dirty="0"/>
              <a:t>execute</a:t>
            </a:r>
            <a:r>
              <a:rPr lang="zh-CN" altLang="en-US" sz="3200" dirty="0"/>
              <a:t> </a:t>
            </a:r>
            <a:r>
              <a:rPr lang="en-US" altLang="zh-CN" sz="3200" dirty="0"/>
              <a:t>the</a:t>
            </a:r>
            <a:r>
              <a:rPr lang="zh-CN" altLang="en-US" sz="3200" dirty="0"/>
              <a:t> </a:t>
            </a:r>
            <a:r>
              <a:rPr lang="en-US" altLang="zh-CN" sz="3200" dirty="0"/>
              <a:t>program,</a:t>
            </a:r>
            <a:r>
              <a:rPr lang="zh-CN" altLang="en-US" sz="3200" dirty="0"/>
              <a:t> </a:t>
            </a:r>
            <a:r>
              <a:rPr lang="en-US" altLang="zh-CN" sz="3200" dirty="0"/>
              <a:t>just</a:t>
            </a:r>
            <a:r>
              <a:rPr lang="zh-CN" altLang="en-US" sz="3200" dirty="0"/>
              <a:t> </a:t>
            </a:r>
            <a:r>
              <a:rPr lang="en-US" altLang="zh-CN" sz="3200" dirty="0"/>
              <a:t>like</a:t>
            </a:r>
            <a:r>
              <a:rPr lang="zh-CN" altLang="en-US" sz="3200" dirty="0"/>
              <a:t> </a:t>
            </a:r>
            <a:r>
              <a:rPr lang="en-US" altLang="zh-CN" sz="3200" dirty="0"/>
              <a:t>PoW</a:t>
            </a:r>
          </a:p>
          <a:p>
            <a:pPr lvl="1"/>
            <a:r>
              <a:rPr lang="en-US" altLang="zh-CN" sz="3200" dirty="0"/>
              <a:t>Reduce</a:t>
            </a:r>
            <a:r>
              <a:rPr lang="zh-CN" altLang="en-US" sz="3200" dirty="0"/>
              <a:t> </a:t>
            </a:r>
            <a:r>
              <a:rPr lang="en-US" altLang="zh-CN" sz="3200" dirty="0"/>
              <a:t>the</a:t>
            </a:r>
            <a:r>
              <a:rPr lang="zh-CN" altLang="en-US" sz="3200" dirty="0"/>
              <a:t> </a:t>
            </a:r>
            <a:r>
              <a:rPr lang="en-US" altLang="zh-CN" sz="3200" dirty="0"/>
              <a:t>number</a:t>
            </a:r>
            <a:r>
              <a:rPr lang="zh-CN" altLang="en-US" sz="3200" dirty="0"/>
              <a:t> </a:t>
            </a:r>
            <a:r>
              <a:rPr lang="en-US" altLang="zh-CN" sz="3200" dirty="0"/>
              <a:t>of</a:t>
            </a:r>
            <a:r>
              <a:rPr lang="zh-CN" altLang="en-US" sz="3200" dirty="0"/>
              <a:t> </a:t>
            </a:r>
            <a:r>
              <a:rPr lang="en-US" altLang="zh-CN" sz="3200" dirty="0"/>
              <a:t>instructions?</a:t>
            </a:r>
          </a:p>
          <a:p>
            <a:r>
              <a:rPr lang="en-US" altLang="zh-CN" sz="3600" b="1" dirty="0"/>
              <a:t>Time</a:t>
            </a:r>
            <a:r>
              <a:rPr lang="zh-CN" altLang="en-US" sz="3600" b="1" dirty="0"/>
              <a:t> </a:t>
            </a:r>
            <a:r>
              <a:rPr lang="en-US" altLang="zh-CN" sz="3600" b="1" dirty="0"/>
              <a:t>per</a:t>
            </a:r>
            <a:r>
              <a:rPr lang="zh-CN" altLang="en-US" sz="3600" b="1" dirty="0"/>
              <a:t> </a:t>
            </a:r>
            <a:r>
              <a:rPr lang="en-US" altLang="zh-CN" sz="3600" b="1" dirty="0"/>
              <a:t>Instruction</a:t>
            </a:r>
          </a:p>
          <a:p>
            <a:pPr lvl="1"/>
            <a:r>
              <a:rPr lang="en-US" altLang="zh-CN" sz="3200" dirty="0"/>
              <a:t>How</a:t>
            </a:r>
            <a:r>
              <a:rPr lang="zh-CN" altLang="en-US" sz="3200" dirty="0"/>
              <a:t> </a:t>
            </a:r>
            <a:r>
              <a:rPr lang="en-US" altLang="zh-CN" sz="3200" dirty="0"/>
              <a:t>to</a:t>
            </a:r>
            <a:r>
              <a:rPr lang="zh-CN" altLang="en-US" sz="3200" dirty="0"/>
              <a:t> </a:t>
            </a:r>
            <a:r>
              <a:rPr lang="en-US" altLang="zh-CN" sz="3200" dirty="0"/>
              <a:t>decrease</a:t>
            </a:r>
            <a:r>
              <a:rPr lang="zh-CN" altLang="en-US" sz="3200" dirty="0"/>
              <a:t> </a:t>
            </a:r>
            <a:r>
              <a:rPr lang="en-US" altLang="zh-CN" sz="3200" dirty="0"/>
              <a:t>the</a:t>
            </a:r>
            <a:r>
              <a:rPr lang="zh-CN" altLang="en-US" sz="3200" dirty="0"/>
              <a:t> </a:t>
            </a:r>
            <a:r>
              <a:rPr lang="en-US" altLang="zh-CN" sz="3200" dirty="0"/>
              <a:t>amortized</a:t>
            </a:r>
            <a:r>
              <a:rPr lang="zh-CN" altLang="en-US" sz="3200" dirty="0"/>
              <a:t> </a:t>
            </a:r>
            <a:r>
              <a:rPr lang="en-US" altLang="zh-CN" sz="3200" dirty="0"/>
              <a:t>time</a:t>
            </a:r>
            <a:r>
              <a:rPr lang="zh-CN" altLang="en-US" sz="3200" dirty="0"/>
              <a:t> </a:t>
            </a:r>
            <a:r>
              <a:rPr lang="en-US" altLang="zh-CN" sz="3200" dirty="0"/>
              <a:t>per</a:t>
            </a:r>
            <a:r>
              <a:rPr lang="zh-CN" altLang="en-US" sz="3200" dirty="0"/>
              <a:t> </a:t>
            </a:r>
            <a:r>
              <a:rPr lang="en-US" altLang="zh-CN" sz="3200" dirty="0"/>
              <a:t>instruction?</a:t>
            </a:r>
            <a:endParaRPr lang="en-CN" sz="3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6FD643-9E4D-7929-F2BD-F0270A28C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72EA14-2A07-A74E-AF7D-431CD4FC2107}" type="slidenum">
              <a:rPr lang="en-CN" smtClean="0"/>
              <a:t>7</a:t>
            </a:fld>
            <a:endParaRPr lang="en-C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1DF7C4-72AC-9B45-B413-058AAACFA69D}"/>
              </a:ext>
            </a:extLst>
          </p:cNvPr>
          <p:cNvSpPr txBox="1"/>
          <p:nvPr/>
        </p:nvSpPr>
        <p:spPr>
          <a:xfrm>
            <a:off x="362393" y="1295882"/>
            <a:ext cx="116234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/>
              <a:t>Execution</a:t>
            </a:r>
            <a:r>
              <a:rPr lang="zh-CN" altLang="en-US" sz="3600" b="1" dirty="0"/>
              <a:t> </a:t>
            </a:r>
            <a:r>
              <a:rPr lang="en-US" altLang="zh-CN" sz="3600" b="1" dirty="0"/>
              <a:t>Time</a:t>
            </a:r>
            <a:r>
              <a:rPr lang="zh-CN" altLang="en-US" sz="3600" b="1" dirty="0"/>
              <a:t> </a:t>
            </a:r>
            <a:r>
              <a:rPr lang="en-US" altLang="zh-CN" sz="3600" b="1" dirty="0"/>
              <a:t>=</a:t>
            </a:r>
            <a:r>
              <a:rPr lang="zh-CN" altLang="en-US" sz="3600" b="1" dirty="0"/>
              <a:t> </a:t>
            </a:r>
            <a:r>
              <a:rPr lang="en-US" altLang="zh-CN" sz="3600" b="1" dirty="0"/>
              <a:t>#Instructions</a:t>
            </a:r>
            <a:r>
              <a:rPr lang="zh-CN" altLang="en-US" sz="3600" b="1" dirty="0"/>
              <a:t> </a:t>
            </a:r>
            <a:r>
              <a:rPr lang="en-US" altLang="zh-CN" sz="3600" b="1" dirty="0"/>
              <a:t>×</a:t>
            </a:r>
            <a:r>
              <a:rPr lang="zh-CN" altLang="en-US" sz="3600" b="1" dirty="0"/>
              <a:t> </a:t>
            </a:r>
            <a:r>
              <a:rPr lang="en-US" altLang="zh-CN" sz="3600" b="1" dirty="0"/>
              <a:t>(Time</a:t>
            </a:r>
            <a:r>
              <a:rPr lang="zh-CN" altLang="en-US" sz="3600" b="1" dirty="0"/>
              <a:t> </a:t>
            </a:r>
            <a:r>
              <a:rPr lang="en-US" altLang="zh-CN" sz="3600" b="1" dirty="0"/>
              <a:t>per</a:t>
            </a:r>
            <a:r>
              <a:rPr lang="zh-CN" altLang="en-US" sz="3600" b="1" dirty="0"/>
              <a:t> </a:t>
            </a:r>
            <a:r>
              <a:rPr lang="en-US" altLang="zh-CN" sz="3600" b="1" dirty="0"/>
              <a:t>Instruction)</a:t>
            </a:r>
            <a:endParaRPr lang="en-CN" sz="36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FE4A7A-4B6D-4571-4E90-2B2EEA192EE6}"/>
              </a:ext>
            </a:extLst>
          </p:cNvPr>
          <p:cNvSpPr txBox="1"/>
          <p:nvPr/>
        </p:nvSpPr>
        <p:spPr>
          <a:xfrm>
            <a:off x="1706399" y="2062246"/>
            <a:ext cx="57240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/>
              <a:t>Distance</a:t>
            </a:r>
            <a:r>
              <a:rPr lang="zh-CN" altLang="en-US" sz="3600" b="1" dirty="0"/>
              <a:t> </a:t>
            </a:r>
            <a:r>
              <a:rPr lang="en-US" altLang="zh-CN" sz="3600" b="1" dirty="0"/>
              <a:t>=</a:t>
            </a:r>
            <a:r>
              <a:rPr lang="zh-CN" altLang="en-US" sz="3600" b="1" dirty="0"/>
              <a:t> </a:t>
            </a:r>
            <a:r>
              <a:rPr lang="en-US" altLang="zh-CN" sz="3600" b="1" dirty="0"/>
              <a:t>Time</a:t>
            </a:r>
            <a:r>
              <a:rPr lang="zh-CN" altLang="en-US" sz="3600" b="1" dirty="0"/>
              <a:t> </a:t>
            </a:r>
            <a:r>
              <a:rPr lang="en-US" altLang="zh-CN" sz="3600" b="1" dirty="0"/>
              <a:t>×</a:t>
            </a:r>
            <a:r>
              <a:rPr lang="zh-CN" altLang="en-US" sz="3600" b="1" dirty="0"/>
              <a:t> </a:t>
            </a:r>
            <a:r>
              <a:rPr lang="en-US" altLang="zh-CN" sz="3600" b="1" dirty="0"/>
              <a:t>Velocity</a:t>
            </a:r>
            <a:endParaRPr lang="en-CN" sz="3600" b="1" dirty="0"/>
          </a:p>
        </p:txBody>
      </p:sp>
    </p:spTree>
    <p:extLst>
      <p:ext uri="{BB962C8B-B14F-4D97-AF65-F5344CB8AC3E}">
        <p14:creationId xmlns:p14="http://schemas.microsoft.com/office/powerpoint/2010/main" val="14469564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886B0B-9966-23F2-9094-D0F6D066B9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171" y="97291"/>
            <a:ext cx="10515600" cy="1219882"/>
          </a:xfrm>
        </p:spPr>
        <p:txBody>
          <a:bodyPr>
            <a:normAutofit/>
          </a:bodyPr>
          <a:lstStyle/>
          <a:p>
            <a:r>
              <a:rPr lang="en-CN" sz="5400" dirty="0"/>
              <a:t>The</a:t>
            </a:r>
            <a:r>
              <a:rPr lang="zh-CN" altLang="en-US" sz="5400" dirty="0"/>
              <a:t> </a:t>
            </a:r>
            <a:r>
              <a:rPr lang="en-US" altLang="zh-CN" sz="5400" dirty="0"/>
              <a:t>Debate</a:t>
            </a:r>
            <a:r>
              <a:rPr lang="zh-CN" altLang="en-US" sz="5400" dirty="0"/>
              <a:t> </a:t>
            </a:r>
            <a:r>
              <a:rPr lang="en-US" altLang="zh-CN" sz="5400" dirty="0"/>
              <a:t>of</a:t>
            </a:r>
            <a:r>
              <a:rPr lang="zh-CN" altLang="en-US" sz="5400" dirty="0"/>
              <a:t> </a:t>
            </a:r>
            <a:r>
              <a:rPr lang="en-US" altLang="zh-CN" sz="5400" dirty="0"/>
              <a:t>RISC</a:t>
            </a:r>
            <a:r>
              <a:rPr lang="zh-CN" altLang="en-US" sz="5400" dirty="0"/>
              <a:t> </a:t>
            </a:r>
            <a:r>
              <a:rPr lang="en-US" altLang="zh-CN" sz="5400" dirty="0"/>
              <a:t>and</a:t>
            </a:r>
            <a:r>
              <a:rPr lang="zh-CN" altLang="en-US" sz="5400" dirty="0"/>
              <a:t> </a:t>
            </a:r>
            <a:r>
              <a:rPr lang="en-US" altLang="zh-CN" sz="5400" dirty="0"/>
              <a:t>CISC</a:t>
            </a:r>
            <a:endParaRPr lang="en-CN" sz="5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4FBC95-3EB2-9140-3763-EE7A9A993E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7443" y="1245509"/>
            <a:ext cx="10657114" cy="5627914"/>
          </a:xfrm>
        </p:spPr>
        <p:txBody>
          <a:bodyPr>
            <a:normAutofit/>
          </a:bodyPr>
          <a:lstStyle/>
          <a:p>
            <a:r>
              <a:rPr lang="en-US" altLang="zh-CN" sz="3600" dirty="0"/>
              <a:t>RISC:</a:t>
            </a:r>
            <a:r>
              <a:rPr lang="zh-CN" altLang="en-US" sz="3600" dirty="0"/>
              <a:t> </a:t>
            </a:r>
            <a:r>
              <a:rPr lang="en-US" altLang="zh-CN" sz="3600" dirty="0"/>
              <a:t>RISCV,</a:t>
            </a:r>
            <a:r>
              <a:rPr lang="zh-CN" altLang="en-US" sz="3600" dirty="0"/>
              <a:t> </a:t>
            </a:r>
            <a:r>
              <a:rPr lang="en-US" altLang="zh-CN" sz="3600" dirty="0"/>
              <a:t>ARM,</a:t>
            </a:r>
            <a:r>
              <a:rPr lang="zh-CN" altLang="en-US" sz="3600" dirty="0"/>
              <a:t> </a:t>
            </a:r>
            <a:r>
              <a:rPr lang="en-US" altLang="zh-CN" sz="3600" dirty="0"/>
              <a:t>MIPS</a:t>
            </a:r>
          </a:p>
          <a:p>
            <a:pPr lvl="1"/>
            <a:r>
              <a:rPr lang="en-US" altLang="zh-CN" sz="3200" dirty="0"/>
              <a:t>Many</a:t>
            </a:r>
            <a:r>
              <a:rPr lang="zh-CN" altLang="en-US" sz="3200" dirty="0"/>
              <a:t> </a:t>
            </a:r>
            <a:r>
              <a:rPr lang="en-US" altLang="zh-CN" sz="3200" dirty="0"/>
              <a:t>general</a:t>
            </a:r>
            <a:r>
              <a:rPr lang="zh-CN" altLang="en-US" sz="3200" dirty="0"/>
              <a:t> </a:t>
            </a:r>
            <a:r>
              <a:rPr lang="en-US" altLang="zh-CN" sz="3200" dirty="0"/>
              <a:t>registers:</a:t>
            </a:r>
            <a:r>
              <a:rPr lang="zh-CN" altLang="en-US" sz="3200" dirty="0"/>
              <a:t> </a:t>
            </a:r>
            <a:r>
              <a:rPr lang="en-US" altLang="zh-CN" sz="3200" dirty="0"/>
              <a:t>RISCV</a:t>
            </a:r>
            <a:r>
              <a:rPr lang="zh-CN" altLang="en-US" sz="3200" dirty="0"/>
              <a:t> </a:t>
            </a:r>
            <a:r>
              <a:rPr lang="en-US" altLang="zh-CN" sz="3200" dirty="0"/>
              <a:t>has</a:t>
            </a:r>
            <a:r>
              <a:rPr lang="zh-CN" altLang="en-US" sz="3200" dirty="0"/>
              <a:t> </a:t>
            </a:r>
            <a:r>
              <a:rPr lang="en-US" altLang="zh-CN" sz="3200" dirty="0"/>
              <a:t>nearly</a:t>
            </a:r>
            <a:r>
              <a:rPr lang="zh-CN" altLang="en-US" sz="3200" dirty="0"/>
              <a:t> </a:t>
            </a:r>
            <a:r>
              <a:rPr lang="en-US" altLang="zh-CN" sz="3200" dirty="0"/>
              <a:t>20</a:t>
            </a:r>
          </a:p>
          <a:p>
            <a:pPr lvl="1"/>
            <a:r>
              <a:rPr lang="en-US" altLang="zh-CN" sz="3200" dirty="0"/>
              <a:t>3-address</a:t>
            </a:r>
            <a:r>
              <a:rPr lang="zh-CN" altLang="en-US" sz="3200" dirty="0"/>
              <a:t> </a:t>
            </a:r>
            <a:r>
              <a:rPr lang="en-US" altLang="zh-CN" sz="3200" dirty="0"/>
              <a:t>opcode:</a:t>
            </a:r>
            <a:r>
              <a:rPr lang="zh-CN" altLang="en-US" sz="3200" dirty="0"/>
              <a:t> </a:t>
            </a:r>
            <a:r>
              <a:rPr lang="en-US" altLang="zh-CN" sz="3200" dirty="0"/>
              <a:t>$</a:t>
            </a:r>
            <a:r>
              <a:rPr lang="en-US" altLang="zh-CN" sz="3200" dirty="0" err="1"/>
              <a:t>rd</a:t>
            </a:r>
            <a:r>
              <a:rPr lang="en-US" altLang="zh-CN" sz="3200" dirty="0"/>
              <a:t>,</a:t>
            </a:r>
            <a:r>
              <a:rPr lang="zh-CN" altLang="en-US" sz="3200" dirty="0"/>
              <a:t> </a:t>
            </a:r>
            <a:r>
              <a:rPr lang="en-US" altLang="zh-CN" sz="3200" dirty="0"/>
              <a:t>$rs1,</a:t>
            </a:r>
            <a:r>
              <a:rPr lang="zh-CN" altLang="en-US" sz="3200" dirty="0"/>
              <a:t> </a:t>
            </a:r>
            <a:r>
              <a:rPr lang="en-US" altLang="zh-CN" sz="3200" dirty="0"/>
              <a:t>$rs2</a:t>
            </a:r>
          </a:p>
          <a:p>
            <a:pPr lvl="1"/>
            <a:r>
              <a:rPr lang="en-US" altLang="zh-CN" sz="3200" dirty="0"/>
              <a:t>Instruction</a:t>
            </a:r>
            <a:r>
              <a:rPr lang="zh-CN" altLang="en-US" sz="3200" dirty="0"/>
              <a:t> </a:t>
            </a:r>
            <a:r>
              <a:rPr lang="en-US" altLang="zh-CN" sz="3200" dirty="0"/>
              <a:t>operands</a:t>
            </a:r>
            <a:r>
              <a:rPr lang="zh-CN" altLang="en-US" sz="3200" dirty="0"/>
              <a:t> </a:t>
            </a:r>
            <a:r>
              <a:rPr lang="en-US" altLang="zh-CN" sz="3200" b="1" dirty="0"/>
              <a:t>in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registers</a:t>
            </a:r>
          </a:p>
          <a:p>
            <a:pPr lvl="1"/>
            <a:r>
              <a:rPr lang="en-US" altLang="zh-CN" sz="3200" dirty="0"/>
              <a:t>Simple</a:t>
            </a:r>
            <a:r>
              <a:rPr lang="zh-CN" altLang="en-US" sz="3200" dirty="0"/>
              <a:t> </a:t>
            </a:r>
            <a:r>
              <a:rPr lang="en-US" altLang="zh-CN" sz="3200" dirty="0"/>
              <a:t>operations</a:t>
            </a:r>
          </a:p>
          <a:p>
            <a:r>
              <a:rPr lang="en-US" altLang="zh-CN" sz="3600" dirty="0"/>
              <a:t>CISC:</a:t>
            </a:r>
            <a:r>
              <a:rPr lang="zh-CN" altLang="en-US" sz="3600" dirty="0"/>
              <a:t> </a:t>
            </a:r>
            <a:r>
              <a:rPr lang="en-US" altLang="zh-CN" sz="3600" dirty="0"/>
              <a:t>X86</a:t>
            </a:r>
          </a:p>
          <a:p>
            <a:pPr lvl="1"/>
            <a:r>
              <a:rPr lang="en-US" altLang="zh-CN" sz="3200" dirty="0"/>
              <a:t>Few</a:t>
            </a:r>
            <a:r>
              <a:rPr lang="zh-CN" altLang="en-US" sz="3200" dirty="0"/>
              <a:t> </a:t>
            </a:r>
            <a:r>
              <a:rPr lang="en-US" altLang="zh-CN" sz="3200" dirty="0"/>
              <a:t>general</a:t>
            </a:r>
            <a:r>
              <a:rPr lang="zh-CN" altLang="en-US" sz="3200" dirty="0"/>
              <a:t> </a:t>
            </a:r>
            <a:r>
              <a:rPr lang="en-US" altLang="zh-CN" sz="3200" dirty="0"/>
              <a:t>registers:</a:t>
            </a:r>
            <a:r>
              <a:rPr lang="zh-CN" altLang="en-US" sz="3200" dirty="0"/>
              <a:t> </a:t>
            </a:r>
            <a:r>
              <a:rPr lang="en-US" altLang="zh-CN" sz="3200" dirty="0"/>
              <a:t>X86</a:t>
            </a:r>
            <a:r>
              <a:rPr lang="zh-CN" altLang="en-US" sz="3200" dirty="0"/>
              <a:t> </a:t>
            </a:r>
            <a:r>
              <a:rPr lang="en-US" altLang="zh-CN" sz="3200" dirty="0"/>
              <a:t>just</a:t>
            </a:r>
            <a:r>
              <a:rPr lang="zh-CN" altLang="en-US" sz="3200" dirty="0"/>
              <a:t> </a:t>
            </a:r>
            <a:r>
              <a:rPr lang="en-US" altLang="zh-CN" sz="3200" dirty="0"/>
              <a:t>has</a:t>
            </a:r>
            <a:r>
              <a:rPr lang="zh-CN" altLang="en-US" sz="3200" dirty="0"/>
              <a:t> </a:t>
            </a:r>
            <a:r>
              <a:rPr lang="en-US" altLang="zh-CN" sz="3200" dirty="0"/>
              <a:t>8</a:t>
            </a:r>
          </a:p>
          <a:p>
            <a:pPr lvl="1"/>
            <a:r>
              <a:rPr lang="en-US" altLang="zh-CN" sz="3200" dirty="0"/>
              <a:t>2-address</a:t>
            </a:r>
            <a:r>
              <a:rPr lang="zh-CN" altLang="en-US" sz="3200" dirty="0"/>
              <a:t> </a:t>
            </a:r>
            <a:r>
              <a:rPr lang="en-US" altLang="zh-CN" sz="3200" dirty="0"/>
              <a:t>opcode:</a:t>
            </a:r>
            <a:r>
              <a:rPr lang="zh-CN" altLang="en-US" sz="3200" dirty="0"/>
              <a:t> </a:t>
            </a:r>
            <a:r>
              <a:rPr lang="en-US" altLang="zh-CN" sz="3200" dirty="0"/>
              <a:t>something</a:t>
            </a:r>
            <a:r>
              <a:rPr lang="zh-CN" altLang="en-US" sz="3200" dirty="0"/>
              <a:t> </a:t>
            </a:r>
            <a:r>
              <a:rPr lang="en-US" altLang="zh-CN" sz="3200" dirty="0"/>
              <a:t>like</a:t>
            </a:r>
            <a:r>
              <a:rPr lang="zh-CN" altLang="en-US" sz="3200" dirty="0"/>
              <a:t> </a:t>
            </a:r>
            <a:r>
              <a:rPr lang="en-US" altLang="zh-CN" sz="3200" dirty="0"/>
              <a:t>$</a:t>
            </a:r>
            <a:r>
              <a:rPr lang="en-US" altLang="zh-CN" sz="3200" dirty="0" err="1"/>
              <a:t>rd</a:t>
            </a:r>
            <a:r>
              <a:rPr lang="zh-CN" altLang="en-US" sz="3200" dirty="0"/>
              <a:t> </a:t>
            </a:r>
            <a:r>
              <a:rPr lang="en-US" altLang="zh-CN" sz="3200" dirty="0"/>
              <a:t>+=</a:t>
            </a:r>
            <a:r>
              <a:rPr lang="zh-CN" altLang="en-US" sz="3200" dirty="0"/>
              <a:t> </a:t>
            </a:r>
            <a:r>
              <a:rPr lang="en-US" altLang="zh-CN" sz="3200" dirty="0"/>
              <a:t>$</a:t>
            </a:r>
            <a:r>
              <a:rPr lang="en-US" altLang="zh-CN" sz="3200" dirty="0" err="1"/>
              <a:t>rs</a:t>
            </a:r>
            <a:endParaRPr lang="en-US" altLang="zh-CN" sz="3200" dirty="0"/>
          </a:p>
          <a:p>
            <a:pPr lvl="1"/>
            <a:r>
              <a:rPr lang="en-US" altLang="zh-CN" sz="3200" dirty="0"/>
              <a:t>Instruction</a:t>
            </a:r>
            <a:r>
              <a:rPr lang="zh-CN" altLang="en-US" sz="3200" dirty="0"/>
              <a:t> </a:t>
            </a:r>
            <a:r>
              <a:rPr lang="en-US" altLang="zh-CN" sz="3200" dirty="0"/>
              <a:t>operands</a:t>
            </a:r>
            <a:r>
              <a:rPr lang="zh-CN" altLang="en-US" sz="3200" dirty="0"/>
              <a:t> </a:t>
            </a:r>
            <a:r>
              <a:rPr lang="en-US" altLang="zh-CN" sz="3200" dirty="0"/>
              <a:t>IMR</a:t>
            </a:r>
            <a:r>
              <a:rPr lang="zh-CN" altLang="en-US" sz="3200" dirty="0"/>
              <a:t> </a:t>
            </a:r>
            <a:r>
              <a:rPr lang="en-US" altLang="zh-CN" sz="3200" dirty="0"/>
              <a:t>(</a:t>
            </a:r>
            <a:r>
              <a:rPr lang="en-US" altLang="zh-CN" sz="3200" dirty="0" err="1"/>
              <a:t>imm</a:t>
            </a:r>
            <a:r>
              <a:rPr lang="en-US" altLang="zh-CN" sz="3200" dirty="0"/>
              <a:t>,</a:t>
            </a:r>
            <a:r>
              <a:rPr lang="zh-CN" altLang="en-US" sz="3200" dirty="0"/>
              <a:t> </a:t>
            </a:r>
            <a:r>
              <a:rPr lang="en-US" altLang="zh-CN" sz="3200" dirty="0"/>
              <a:t>mem,</a:t>
            </a:r>
            <a:r>
              <a:rPr lang="zh-CN" altLang="en-US" sz="3200" dirty="0"/>
              <a:t> </a:t>
            </a:r>
            <a:r>
              <a:rPr lang="en-US" altLang="zh-CN" sz="3200" dirty="0"/>
              <a:t>reg)</a:t>
            </a:r>
          </a:p>
          <a:p>
            <a:pPr lvl="1"/>
            <a:r>
              <a:rPr lang="en-US" altLang="zh-CN" sz="3200" dirty="0"/>
              <a:t>Complex</a:t>
            </a:r>
            <a:r>
              <a:rPr lang="zh-CN" altLang="en-US" sz="3200" dirty="0"/>
              <a:t> </a:t>
            </a:r>
            <a:r>
              <a:rPr lang="en-US" altLang="zh-CN" sz="3200" dirty="0"/>
              <a:t>operations</a:t>
            </a:r>
            <a:r>
              <a:rPr lang="zh-CN" altLang="en-US" sz="3200" dirty="0"/>
              <a:t> </a:t>
            </a:r>
            <a:r>
              <a:rPr lang="en-US" altLang="zh-CN" sz="3200" dirty="0"/>
              <a:t>(?)</a:t>
            </a:r>
            <a:endParaRPr lang="en-CN" sz="3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7302F1-C3D3-7474-88D7-EE0608842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72EA14-2A07-A74E-AF7D-431CD4FC2107}" type="slidenum">
              <a:rPr lang="en-CN" smtClean="0"/>
              <a:t>8</a:t>
            </a:fld>
            <a:endParaRPr lang="en-C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57D4C3C-72BA-19ED-F729-6062FC166891}"/>
              </a:ext>
            </a:extLst>
          </p:cNvPr>
          <p:cNvSpPr txBox="1"/>
          <p:nvPr/>
        </p:nvSpPr>
        <p:spPr>
          <a:xfrm>
            <a:off x="9280023" y="1245509"/>
            <a:ext cx="2528256" cy="1477328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RISCV-like</a:t>
            </a:r>
            <a:endParaRPr lang="en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CN" dirty="0">
                <a:latin typeface="Courier New" panose="02070309020205020404" pitchFamily="49" charset="0"/>
                <a:cs typeface="Courier New" panose="02070309020205020404" pitchFamily="49" charset="0"/>
              </a:rPr>
              <a:t>ld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$t3,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a($t1)</a:t>
            </a: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ld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$t4,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b($t1)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add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$t5,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$t4,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$t3</a:t>
            </a: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sw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$t5,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a($t1)</a:t>
            </a:r>
            <a:endParaRPr lang="en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E303A9-E7A1-3FC5-8963-E765747FE6C8}"/>
              </a:ext>
            </a:extLst>
          </p:cNvPr>
          <p:cNvSpPr txBox="1"/>
          <p:nvPr/>
        </p:nvSpPr>
        <p:spPr>
          <a:xfrm>
            <a:off x="8866448" y="4135164"/>
            <a:ext cx="2941831" cy="646331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x86-like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add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a(%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),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b(%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0861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7C801F-2DBB-99D0-0C21-FC47A975D9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358" y="262649"/>
            <a:ext cx="10515600" cy="1022241"/>
          </a:xfrm>
        </p:spPr>
        <p:txBody>
          <a:bodyPr/>
          <a:lstStyle/>
          <a:p>
            <a:r>
              <a:rPr lang="en-US" altLang="zh-CN" dirty="0"/>
              <a:t>Microcode: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bridge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CISC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RISC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3E0AA9-B053-A5A9-0785-BA1AC1F671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358" y="1284890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zh-CN" sz="3600" dirty="0"/>
              <a:t>Frontend:</a:t>
            </a:r>
            <a:r>
              <a:rPr lang="zh-CN" altLang="en-US" sz="3600" dirty="0"/>
              <a:t> </a:t>
            </a:r>
            <a:r>
              <a:rPr lang="en-US" altLang="zh-CN" sz="3600" dirty="0"/>
              <a:t>CISC</a:t>
            </a:r>
            <a:r>
              <a:rPr lang="zh-CN" altLang="en-US" sz="3600" dirty="0"/>
              <a:t> </a:t>
            </a:r>
            <a:r>
              <a:rPr lang="en-US" altLang="zh-CN" sz="3600" dirty="0"/>
              <a:t>instructions</a:t>
            </a:r>
          </a:p>
          <a:p>
            <a:pPr lvl="1"/>
            <a:r>
              <a:rPr lang="en-US" altLang="zh-CN" sz="3200" dirty="0"/>
              <a:t>One</a:t>
            </a:r>
            <a:r>
              <a:rPr lang="zh-CN" altLang="en-US" sz="3200" dirty="0"/>
              <a:t> </a:t>
            </a:r>
            <a:r>
              <a:rPr lang="en-US" altLang="zh-CN" sz="3200" dirty="0"/>
              <a:t>day,</a:t>
            </a:r>
            <a:r>
              <a:rPr lang="zh-CN" altLang="en-US" sz="3200" dirty="0"/>
              <a:t> </a:t>
            </a:r>
            <a:r>
              <a:rPr lang="en-US" altLang="zh-CN" sz="3200" dirty="0"/>
              <a:t>Intel</a:t>
            </a:r>
            <a:r>
              <a:rPr lang="zh-CN" altLang="en-US" sz="3200" dirty="0"/>
              <a:t> </a:t>
            </a:r>
            <a:r>
              <a:rPr lang="en-US" altLang="zh-CN" sz="3200" dirty="0"/>
              <a:t>finds</a:t>
            </a:r>
            <a:r>
              <a:rPr lang="zh-CN" altLang="en-US" sz="3200" dirty="0"/>
              <a:t> </a:t>
            </a:r>
            <a:r>
              <a:rPr lang="en-US" altLang="zh-CN" sz="3200" dirty="0"/>
              <a:t>its</a:t>
            </a:r>
            <a:r>
              <a:rPr lang="zh-CN" altLang="en-US" sz="3200" dirty="0"/>
              <a:t> </a:t>
            </a:r>
            <a:r>
              <a:rPr lang="en-US" altLang="zh-CN" sz="3200" dirty="0"/>
              <a:t>CISC</a:t>
            </a:r>
            <a:r>
              <a:rPr lang="zh-CN" altLang="en-US" sz="3200" dirty="0"/>
              <a:t> </a:t>
            </a:r>
            <a:r>
              <a:rPr lang="en-US" altLang="zh-CN" sz="3200" dirty="0"/>
              <a:t>ISA</a:t>
            </a:r>
            <a:r>
              <a:rPr lang="zh-CN" altLang="en-US" sz="3200" dirty="0"/>
              <a:t> </a:t>
            </a:r>
            <a:r>
              <a:rPr lang="en-US" altLang="zh-CN" sz="3200" dirty="0"/>
              <a:t>is</a:t>
            </a:r>
            <a:r>
              <a:rPr lang="zh-CN" altLang="en-US" sz="3200" dirty="0"/>
              <a:t> </a:t>
            </a:r>
            <a:r>
              <a:rPr lang="en-US" altLang="zh-CN" sz="3200" dirty="0"/>
              <a:t>too</a:t>
            </a:r>
            <a:r>
              <a:rPr lang="zh-CN" altLang="en-US" sz="3200" dirty="0"/>
              <a:t> </a:t>
            </a:r>
            <a:r>
              <a:rPr lang="en-US" altLang="zh-CN" sz="3200" dirty="0"/>
              <a:t>complicated</a:t>
            </a:r>
            <a:r>
              <a:rPr lang="zh-CN" altLang="en-US" sz="3200" dirty="0"/>
              <a:t> </a:t>
            </a:r>
            <a:r>
              <a:rPr lang="en-US" altLang="zh-CN" sz="3200" dirty="0"/>
              <a:t>to</a:t>
            </a:r>
            <a:r>
              <a:rPr lang="zh-CN" altLang="en-US" sz="3200" dirty="0"/>
              <a:t> </a:t>
            </a:r>
            <a:r>
              <a:rPr lang="en-US" altLang="zh-CN" sz="3200" dirty="0"/>
              <a:t>be</a:t>
            </a:r>
            <a:r>
              <a:rPr lang="zh-CN" altLang="en-US" sz="3200" dirty="0"/>
              <a:t> </a:t>
            </a:r>
            <a:r>
              <a:rPr lang="en-US" altLang="zh-CN" sz="3200" dirty="0"/>
              <a:t>decoded</a:t>
            </a:r>
            <a:r>
              <a:rPr lang="zh-CN" altLang="en-US" sz="3200" dirty="0"/>
              <a:t> </a:t>
            </a:r>
            <a:r>
              <a:rPr lang="en-US" altLang="zh-CN" sz="3200" dirty="0"/>
              <a:t>by</a:t>
            </a:r>
            <a:r>
              <a:rPr lang="zh-CN" altLang="en-US" sz="3200" dirty="0"/>
              <a:t> </a:t>
            </a:r>
            <a:r>
              <a:rPr lang="en-US" altLang="zh-CN" sz="3200" dirty="0"/>
              <a:t>dedicated</a:t>
            </a:r>
            <a:r>
              <a:rPr lang="zh-CN" altLang="en-US" sz="3200" dirty="0"/>
              <a:t> </a:t>
            </a:r>
            <a:r>
              <a:rPr lang="en-US" altLang="zh-CN" sz="3200" dirty="0"/>
              <a:t>circuits</a:t>
            </a:r>
          </a:p>
          <a:p>
            <a:r>
              <a:rPr lang="en-US" altLang="zh-CN" sz="3600" dirty="0"/>
              <a:t>Backend:</a:t>
            </a:r>
            <a:r>
              <a:rPr lang="zh-CN" altLang="en-US" sz="3600" dirty="0"/>
              <a:t> </a:t>
            </a:r>
            <a:r>
              <a:rPr lang="en-US" altLang="zh-CN" sz="3600" dirty="0"/>
              <a:t>Each</a:t>
            </a:r>
            <a:r>
              <a:rPr lang="zh-CN" altLang="en-US" sz="3600" dirty="0"/>
              <a:t> </a:t>
            </a:r>
            <a:r>
              <a:rPr lang="en-US" altLang="zh-CN" sz="3600" dirty="0"/>
              <a:t>complicated</a:t>
            </a:r>
            <a:r>
              <a:rPr lang="zh-CN" altLang="en-US" sz="3600" dirty="0"/>
              <a:t> </a:t>
            </a:r>
            <a:r>
              <a:rPr lang="en-US" altLang="zh-CN" sz="3600" dirty="0"/>
              <a:t>instruction</a:t>
            </a:r>
            <a:r>
              <a:rPr lang="zh-CN" altLang="en-US" sz="3600" dirty="0"/>
              <a:t> </a:t>
            </a:r>
            <a:r>
              <a:rPr lang="en-US" altLang="zh-CN" sz="3600" dirty="0"/>
              <a:t>would</a:t>
            </a:r>
            <a:r>
              <a:rPr lang="zh-CN" altLang="en-US" sz="3600" dirty="0"/>
              <a:t> </a:t>
            </a:r>
            <a:r>
              <a:rPr lang="en-US" altLang="zh-CN" sz="3600" dirty="0"/>
              <a:t>be</a:t>
            </a:r>
            <a:r>
              <a:rPr lang="zh-CN" altLang="en-US" sz="3600" dirty="0"/>
              <a:t> </a:t>
            </a:r>
            <a:r>
              <a:rPr lang="en-US" altLang="zh-CN" sz="3600" dirty="0"/>
              <a:t>broken</a:t>
            </a:r>
            <a:r>
              <a:rPr lang="zh-CN" altLang="en-US" sz="3600" dirty="0"/>
              <a:t> </a:t>
            </a:r>
            <a:r>
              <a:rPr lang="en-US" altLang="zh-CN" sz="3600" dirty="0"/>
              <a:t>down</a:t>
            </a:r>
            <a:r>
              <a:rPr lang="zh-CN" altLang="en-US" sz="3600" dirty="0"/>
              <a:t> </a:t>
            </a:r>
            <a:r>
              <a:rPr lang="en-US" altLang="zh-CN" sz="3600" dirty="0"/>
              <a:t>to</a:t>
            </a:r>
            <a:r>
              <a:rPr lang="zh-CN" altLang="en-US" sz="3600" dirty="0"/>
              <a:t> </a:t>
            </a:r>
            <a:r>
              <a:rPr lang="en-US" altLang="zh-CN" sz="3600" dirty="0"/>
              <a:t>simple</a:t>
            </a:r>
            <a:r>
              <a:rPr lang="zh-CN" altLang="en-US" sz="3600" dirty="0"/>
              <a:t> </a:t>
            </a:r>
            <a:r>
              <a:rPr lang="en-US" altLang="zh-CN" sz="3600" dirty="0"/>
              <a:t>RISC-like</a:t>
            </a:r>
            <a:r>
              <a:rPr lang="zh-CN" altLang="en-US" sz="3600" dirty="0"/>
              <a:t> </a:t>
            </a:r>
            <a:r>
              <a:rPr lang="en-US" altLang="zh-CN" sz="3600" dirty="0"/>
              <a:t>ones</a:t>
            </a:r>
          </a:p>
          <a:p>
            <a:r>
              <a:rPr lang="en-US" altLang="zh-CN" sz="3600" dirty="0"/>
              <a:t>This</a:t>
            </a:r>
            <a:r>
              <a:rPr lang="zh-CN" altLang="en-US" sz="3600" dirty="0"/>
              <a:t> </a:t>
            </a:r>
            <a:r>
              <a:rPr lang="en-US" altLang="zh-CN" sz="3600" dirty="0"/>
              <a:t>is</a:t>
            </a:r>
            <a:r>
              <a:rPr lang="zh-CN" altLang="en-US" sz="3600" dirty="0"/>
              <a:t> </a:t>
            </a:r>
            <a:r>
              <a:rPr lang="en-US" altLang="zh-CN" sz="3600" dirty="0"/>
              <a:t>also</a:t>
            </a:r>
            <a:r>
              <a:rPr lang="zh-CN" altLang="en-US" sz="3600" dirty="0"/>
              <a:t> </a:t>
            </a:r>
            <a:r>
              <a:rPr lang="en-US" altLang="zh-CN" sz="3600" dirty="0"/>
              <a:t>widely</a:t>
            </a:r>
            <a:r>
              <a:rPr lang="zh-CN" altLang="en-US" sz="3600" dirty="0"/>
              <a:t> </a:t>
            </a:r>
            <a:r>
              <a:rPr lang="en-US" altLang="zh-CN" sz="3600" dirty="0"/>
              <a:t>used</a:t>
            </a:r>
            <a:r>
              <a:rPr lang="zh-CN" altLang="en-US" sz="3600" dirty="0"/>
              <a:t> </a:t>
            </a:r>
            <a:r>
              <a:rPr lang="en-US" altLang="zh-CN" sz="3600" dirty="0"/>
              <a:t>in</a:t>
            </a:r>
            <a:r>
              <a:rPr lang="zh-CN" altLang="en-US" sz="3600" dirty="0"/>
              <a:t> </a:t>
            </a:r>
            <a:r>
              <a:rPr lang="en-US" altLang="zh-CN" sz="3600" dirty="0"/>
              <a:t>performance</a:t>
            </a:r>
            <a:r>
              <a:rPr lang="zh-CN" altLang="en-US" sz="3600" dirty="0"/>
              <a:t> </a:t>
            </a:r>
            <a:r>
              <a:rPr lang="en-US" altLang="zh-CN" sz="3600" dirty="0"/>
              <a:t>modeling</a:t>
            </a:r>
            <a:r>
              <a:rPr lang="zh-CN" altLang="en-US" sz="3600" dirty="0"/>
              <a:t> </a:t>
            </a:r>
            <a:r>
              <a:rPr lang="en-US" altLang="zh-CN" sz="3600" dirty="0"/>
              <a:t>[1]</a:t>
            </a:r>
            <a:endParaRPr lang="en-CN" sz="36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6C07D0-557E-7324-ED1E-A12813A9B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72EA14-2A07-A74E-AF7D-431CD4FC2107}" type="slidenum">
              <a:rPr lang="en-CN" smtClean="0"/>
              <a:t>9</a:t>
            </a:fld>
            <a:endParaRPr lang="en-C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CB3FB7-853C-B331-C783-1A935BC67C04}"/>
              </a:ext>
            </a:extLst>
          </p:cNvPr>
          <p:cNvSpPr txBox="1"/>
          <p:nvPr/>
        </p:nvSpPr>
        <p:spPr>
          <a:xfrm>
            <a:off x="7068207" y="6410685"/>
            <a:ext cx="51237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[1]: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gem5</a:t>
            </a:r>
            <a:r>
              <a:rPr lang="zh-CN" altLang="en-US" dirty="0"/>
              <a:t> </a:t>
            </a:r>
            <a:r>
              <a:rPr lang="en-US" altLang="zh-CN" dirty="0"/>
              <a:t>simulator,</a:t>
            </a:r>
            <a:r>
              <a:rPr lang="zh-CN" altLang="en-US" dirty="0"/>
              <a:t> </a:t>
            </a:r>
            <a:r>
              <a:rPr lang="en-CN" dirty="0">
                <a:hlinkClick r:id="rId2"/>
              </a:rPr>
              <a:t>https://www.gem5.org/</a:t>
            </a:r>
            <a:endParaRPr lang="en-C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D59662D-9D24-2170-64B2-94D72312658A}"/>
              </a:ext>
            </a:extLst>
          </p:cNvPr>
          <p:cNvSpPr txBox="1"/>
          <p:nvPr/>
        </p:nvSpPr>
        <p:spPr>
          <a:xfrm>
            <a:off x="5559361" y="4646214"/>
            <a:ext cx="2528256" cy="1477328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RISCV-like</a:t>
            </a:r>
            <a:endParaRPr lang="en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CN" dirty="0">
                <a:latin typeface="Courier New" panose="02070309020205020404" pitchFamily="49" charset="0"/>
                <a:cs typeface="Courier New" panose="02070309020205020404" pitchFamily="49" charset="0"/>
              </a:rPr>
              <a:t>ld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$t3,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a($t1)</a:t>
            </a: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ld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$t4,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b($t2)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add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$t5,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$t2,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$t3</a:t>
            </a: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sw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$t5,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a($t1)</a:t>
            </a:r>
            <a:endParaRPr lang="en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AFC59D-7450-D284-6C64-A82D541C11FD}"/>
              </a:ext>
            </a:extLst>
          </p:cNvPr>
          <p:cNvSpPr txBox="1"/>
          <p:nvPr/>
        </p:nvSpPr>
        <p:spPr>
          <a:xfrm>
            <a:off x="1554444" y="5061712"/>
            <a:ext cx="2941831" cy="646331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x86-like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add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a(%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),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b(%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CF950533-5911-7C06-1821-F8919DF44014}"/>
              </a:ext>
            </a:extLst>
          </p:cNvPr>
          <p:cNvSpPr/>
          <p:nvPr/>
        </p:nvSpPr>
        <p:spPr>
          <a:xfrm>
            <a:off x="4666593" y="5202621"/>
            <a:ext cx="780393" cy="354099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96288678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0.7|0.6|0.6|0.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3|9.9|9.4|4.6|14.8|10.6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1795</TotalTime>
  <Words>2469</Words>
  <Application>Microsoft Macintosh PowerPoint</Application>
  <PresentationFormat>Widescreen</PresentationFormat>
  <Paragraphs>490</Paragraphs>
  <Slides>53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61" baseType="lpstr">
      <vt:lpstr>Aptos</vt:lpstr>
      <vt:lpstr>Aptos Display</vt:lpstr>
      <vt:lpstr>Arial</vt:lpstr>
      <vt:lpstr>Cambria Math</vt:lpstr>
      <vt:lpstr>Consolas</vt:lpstr>
      <vt:lpstr>Courier New</vt:lpstr>
      <vt:lpstr>Wingdings</vt:lpstr>
      <vt:lpstr>Office Theme</vt:lpstr>
      <vt:lpstr>Computer Architecture  W3D1: A Real Intro Computer Architecture</vt:lpstr>
      <vt:lpstr>Roadmap</vt:lpstr>
      <vt:lpstr>What is architecture?</vt:lpstr>
      <vt:lpstr>Globalization &amp; End2end</vt:lpstr>
      <vt:lpstr>What is a Quantitative Approach?</vt:lpstr>
      <vt:lpstr>Quantitative Approach 1 – The Program Exec. Time</vt:lpstr>
      <vt:lpstr>Quantitative Approach 1 – The Program Exec. Time</vt:lpstr>
      <vt:lpstr>The Debate of RISC and CISC</vt:lpstr>
      <vt:lpstr>Microcode: A bridge from CISC to RISC</vt:lpstr>
      <vt:lpstr>PowerPoint Presentation</vt:lpstr>
      <vt:lpstr>PowerPoint Presentation</vt:lpstr>
      <vt:lpstr>PowerPoint Presentation</vt:lpstr>
      <vt:lpstr>PowerPoint Presentation</vt:lpstr>
      <vt:lpstr>Quantitative Approach 2 – Amdahl’s Law</vt:lpstr>
      <vt:lpstr>Amdahl’s Law (CONT’D)</vt:lpstr>
      <vt:lpstr>Amdahl’s Law in the Multi-core Era [1]</vt:lpstr>
      <vt:lpstr>Amdahl’s Law in the Multicore Era (CONT’D)</vt:lpstr>
      <vt:lpstr>A (Not that solid) justification of √x</vt:lpstr>
      <vt:lpstr>Recap: The Valve-Liquid Model</vt:lpstr>
      <vt:lpstr>A (Not that solid) justification of √x</vt:lpstr>
      <vt:lpstr>Amdahl’s Law in the Multicore Era</vt:lpstr>
      <vt:lpstr>Amdahl’s Law in Heterogeneous Multicore Era (CONT’D)</vt:lpstr>
      <vt:lpstr>Put them together!</vt:lpstr>
      <vt:lpstr>Amdahl’s Law in Heterogeneous Multicore Era (CONT’D)</vt:lpstr>
      <vt:lpstr>What if we make it even better?</vt:lpstr>
      <vt:lpstr>Put them together! (CONT’D)</vt:lpstr>
      <vt:lpstr>Summary</vt:lpstr>
      <vt:lpstr>Challenges and Opportunities on Post-Moore’s Law Era</vt:lpstr>
      <vt:lpstr>Why should we get more performance?</vt:lpstr>
      <vt:lpstr>Executing the assembly code? Organizing an assembly line!</vt:lpstr>
      <vt:lpstr>Single-cycled Machine</vt:lpstr>
      <vt:lpstr>Recap: Critical Path</vt:lpstr>
      <vt:lpstr>Recap: The Valve-Liquid Model</vt:lpstr>
      <vt:lpstr>Recap: The CPU Spec.</vt:lpstr>
      <vt:lpstr>The Waveform (Comb &amp; Seq)</vt:lpstr>
      <vt:lpstr>The Waveform (Comb &amp; Seq)</vt:lpstr>
      <vt:lpstr>5-stage Pipelined Machine</vt:lpstr>
      <vt:lpstr>PowerPoint Presentation</vt:lpstr>
      <vt:lpstr>PowerPoint Presentation</vt:lpstr>
      <vt:lpstr>Characterization</vt:lpstr>
      <vt:lpstr>Characterization</vt:lpstr>
      <vt:lpstr>What are the interlocks for?</vt:lpstr>
      <vt:lpstr>Data Hazard</vt:lpstr>
      <vt:lpstr>Data Hazard – RAW</vt:lpstr>
      <vt:lpstr>RAW – Bypassing</vt:lpstr>
      <vt:lpstr>Diverged: A Uniform Interfacing</vt:lpstr>
      <vt:lpstr>RAW – Fully Bypassing</vt:lpstr>
      <vt:lpstr>Data Hazard – WAR</vt:lpstr>
      <vt:lpstr>WAR – A Zoom in</vt:lpstr>
      <vt:lpstr>WAR – Operand Buffer</vt:lpstr>
      <vt:lpstr>Data Hazard - WAW</vt:lpstr>
      <vt:lpstr>WAW – Register Renaming</vt:lpstr>
      <vt:lpstr>WAW – Register Renaming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Jian Weng</dc:creator>
  <cp:lastModifiedBy>Jian Weng</cp:lastModifiedBy>
  <cp:revision>1</cp:revision>
  <dcterms:created xsi:type="dcterms:W3CDTF">2025-08-01T15:47:32Z</dcterms:created>
  <dcterms:modified xsi:type="dcterms:W3CDTF">2025-09-19T10:45:25Z</dcterms:modified>
</cp:coreProperties>
</file>